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24"/>
  </p:notesMasterIdLst>
  <p:sldIdLst>
    <p:sldId id="1899855188" r:id="rId5"/>
    <p:sldId id="2126987935" r:id="rId6"/>
    <p:sldId id="2126987937" r:id="rId7"/>
    <p:sldId id="2126987947" r:id="rId8"/>
    <p:sldId id="2126987948" r:id="rId9"/>
    <p:sldId id="2126987949" r:id="rId10"/>
    <p:sldId id="2126987950" r:id="rId11"/>
    <p:sldId id="2126987944" r:id="rId12"/>
    <p:sldId id="1899855184" r:id="rId13"/>
    <p:sldId id="2126987942" r:id="rId14"/>
    <p:sldId id="2126987936" r:id="rId15"/>
    <p:sldId id="2126987938" r:id="rId16"/>
    <p:sldId id="2126987939" r:id="rId17"/>
    <p:sldId id="2126987941" r:id="rId18"/>
    <p:sldId id="2126987940" r:id="rId19"/>
    <p:sldId id="2126987943" r:id="rId20"/>
    <p:sldId id="2126987945" r:id="rId21"/>
    <p:sldId id="2126987951" r:id="rId22"/>
    <p:sldId id="2126987924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CA0B"/>
    <a:srgbClr val="00B1EB"/>
    <a:srgbClr val="FFFFFF"/>
    <a:srgbClr val="5A328A"/>
    <a:srgbClr val="FBBA00"/>
    <a:srgbClr val="0E2B63"/>
    <a:srgbClr val="E6E6E6"/>
    <a:srgbClr val="50AF47"/>
    <a:srgbClr val="004F9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0BCC1E-EF91-4A4B-92E6-0FDA177DD632}" v="99" dt="2022-08-15T05:28:50.3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alia Hanssen da Silva" userId="a037b116-d300-49b8-8d44-f5458fd2678d" providerId="ADAL" clId="{0F900C74-56F6-4F7A-B8BD-2EFD9581E2DE}"/>
    <pc:docChg chg="modSld">
      <pc:chgData name="Natalia Hanssen da Silva" userId="a037b116-d300-49b8-8d44-f5458fd2678d" providerId="ADAL" clId="{0F900C74-56F6-4F7A-B8BD-2EFD9581E2DE}" dt="2022-08-15T13:40:35.074" v="5" actId="20577"/>
      <pc:docMkLst>
        <pc:docMk/>
      </pc:docMkLst>
      <pc:sldChg chg="modSp mod">
        <pc:chgData name="Natalia Hanssen da Silva" userId="a037b116-d300-49b8-8d44-f5458fd2678d" providerId="ADAL" clId="{0F900C74-56F6-4F7A-B8BD-2EFD9581E2DE}" dt="2022-08-15T13:30:54.107" v="3" actId="20577"/>
        <pc:sldMkLst>
          <pc:docMk/>
          <pc:sldMk cId="3257995193" sldId="2126987944"/>
        </pc:sldMkLst>
        <pc:spChg chg="mod">
          <ac:chgData name="Natalia Hanssen da Silva" userId="a037b116-d300-49b8-8d44-f5458fd2678d" providerId="ADAL" clId="{0F900C74-56F6-4F7A-B8BD-2EFD9581E2DE}" dt="2022-08-15T13:30:54.107" v="3" actId="20577"/>
          <ac:spMkLst>
            <pc:docMk/>
            <pc:sldMk cId="3257995193" sldId="2126987944"/>
            <ac:spMk id="6" creationId="{D1538B3B-5A1B-4E00-972D-B45A2822035D}"/>
          </ac:spMkLst>
        </pc:spChg>
      </pc:sldChg>
      <pc:sldChg chg="modSp mod">
        <pc:chgData name="Natalia Hanssen da Silva" userId="a037b116-d300-49b8-8d44-f5458fd2678d" providerId="ADAL" clId="{0F900C74-56F6-4F7A-B8BD-2EFD9581E2DE}" dt="2022-08-15T13:40:35.074" v="5" actId="20577"/>
        <pc:sldMkLst>
          <pc:docMk/>
          <pc:sldMk cId="3846233876" sldId="2126987945"/>
        </pc:sldMkLst>
        <pc:spChg chg="mod">
          <ac:chgData name="Natalia Hanssen da Silva" userId="a037b116-d300-49b8-8d44-f5458fd2678d" providerId="ADAL" clId="{0F900C74-56F6-4F7A-B8BD-2EFD9581E2DE}" dt="2022-08-15T13:40:35.074" v="5" actId="20577"/>
          <ac:spMkLst>
            <pc:docMk/>
            <pc:sldMk cId="3846233876" sldId="2126987945"/>
            <ac:spMk id="17" creationId="{43D64618-B71A-4E90-A7BF-60F3E3AE61BB}"/>
          </ac:spMkLst>
        </pc:spChg>
      </pc:sldChg>
    </pc:docChg>
  </pc:docChgLst>
  <pc:docChgLst>
    <pc:chgData name="Natalia Hanssen da Silva" userId="a037b116-d300-49b8-8d44-f5458fd2678d" providerId="ADAL" clId="{570BCC1E-EF91-4A4B-92E6-0FDA177DD632}"/>
    <pc:docChg chg="undo custSel addSld delSld modSld sldOrd">
      <pc:chgData name="Natalia Hanssen da Silva" userId="a037b116-d300-49b8-8d44-f5458fd2678d" providerId="ADAL" clId="{570BCC1E-EF91-4A4B-92E6-0FDA177DD632}" dt="2022-08-15T05:28:50.398" v="6103"/>
      <pc:docMkLst>
        <pc:docMk/>
      </pc:docMkLst>
      <pc:sldChg chg="del">
        <pc:chgData name="Natalia Hanssen da Silva" userId="a037b116-d300-49b8-8d44-f5458fd2678d" providerId="ADAL" clId="{570BCC1E-EF91-4A4B-92E6-0FDA177DD632}" dt="2022-08-12T05:44:19.415" v="14" actId="47"/>
        <pc:sldMkLst>
          <pc:docMk/>
          <pc:sldMk cId="3156922492" sldId="257"/>
        </pc:sldMkLst>
      </pc:sldChg>
      <pc:sldChg chg="del">
        <pc:chgData name="Natalia Hanssen da Silva" userId="a037b116-d300-49b8-8d44-f5458fd2678d" providerId="ADAL" clId="{570BCC1E-EF91-4A4B-92E6-0FDA177DD632}" dt="2022-08-12T05:44:21.170" v="15" actId="47"/>
        <pc:sldMkLst>
          <pc:docMk/>
          <pc:sldMk cId="2346541827" sldId="259"/>
        </pc:sldMkLst>
      </pc:sldChg>
      <pc:sldChg chg="del">
        <pc:chgData name="Natalia Hanssen da Silva" userId="a037b116-d300-49b8-8d44-f5458fd2678d" providerId="ADAL" clId="{570BCC1E-EF91-4A4B-92E6-0FDA177DD632}" dt="2022-08-12T05:43:53.403" v="4" actId="47"/>
        <pc:sldMkLst>
          <pc:docMk/>
          <pc:sldMk cId="431826056" sldId="1899854925"/>
        </pc:sldMkLst>
      </pc:sldChg>
      <pc:sldChg chg="del">
        <pc:chgData name="Natalia Hanssen da Silva" userId="a037b116-d300-49b8-8d44-f5458fd2678d" providerId="ADAL" clId="{570BCC1E-EF91-4A4B-92E6-0FDA177DD632}" dt="2022-08-12T05:43:53.403" v="4" actId="47"/>
        <pc:sldMkLst>
          <pc:docMk/>
          <pc:sldMk cId="899924744" sldId="1899855094"/>
        </pc:sldMkLst>
      </pc:sldChg>
      <pc:sldChg chg="del">
        <pc:chgData name="Natalia Hanssen da Silva" userId="a037b116-d300-49b8-8d44-f5458fd2678d" providerId="ADAL" clId="{570BCC1E-EF91-4A4B-92E6-0FDA177DD632}" dt="2022-08-12T05:44:24.572" v="17" actId="47"/>
        <pc:sldMkLst>
          <pc:docMk/>
          <pc:sldMk cId="3594443230" sldId="1899855113"/>
        </pc:sldMkLst>
      </pc:sldChg>
      <pc:sldChg chg="del">
        <pc:chgData name="Natalia Hanssen da Silva" userId="a037b116-d300-49b8-8d44-f5458fd2678d" providerId="ADAL" clId="{570BCC1E-EF91-4A4B-92E6-0FDA177DD632}" dt="2022-08-12T05:44:13.336" v="12" actId="47"/>
        <pc:sldMkLst>
          <pc:docMk/>
          <pc:sldMk cId="2986832840" sldId="1899855179"/>
        </pc:sldMkLst>
      </pc:sldChg>
      <pc:sldChg chg="modSp del mod">
        <pc:chgData name="Natalia Hanssen da Silva" userId="a037b116-d300-49b8-8d44-f5458fd2678d" providerId="ADAL" clId="{570BCC1E-EF91-4A4B-92E6-0FDA177DD632}" dt="2022-08-12T05:43:53.403" v="4" actId="47"/>
        <pc:sldMkLst>
          <pc:docMk/>
          <pc:sldMk cId="2019327381" sldId="1899855181"/>
        </pc:sldMkLst>
        <pc:spChg chg="mod">
          <ac:chgData name="Natalia Hanssen da Silva" userId="a037b116-d300-49b8-8d44-f5458fd2678d" providerId="ADAL" clId="{570BCC1E-EF91-4A4B-92E6-0FDA177DD632}" dt="2022-08-12T05:43:26.203" v="2" actId="1076"/>
          <ac:spMkLst>
            <pc:docMk/>
            <pc:sldMk cId="2019327381" sldId="1899855181"/>
            <ac:spMk id="3" creationId="{F66ACD36-7529-4480-8362-1571C3D5A530}"/>
          </ac:spMkLst>
        </pc:spChg>
        <pc:picChg chg="mod">
          <ac:chgData name="Natalia Hanssen da Silva" userId="a037b116-d300-49b8-8d44-f5458fd2678d" providerId="ADAL" clId="{570BCC1E-EF91-4A4B-92E6-0FDA177DD632}" dt="2022-08-12T05:43:31.367" v="3" actId="1076"/>
          <ac:picMkLst>
            <pc:docMk/>
            <pc:sldMk cId="2019327381" sldId="1899855181"/>
            <ac:picMk id="1026" creationId="{06395067-98D5-4956-9D29-76E95895072D}"/>
          </ac:picMkLst>
        </pc:picChg>
      </pc:sldChg>
      <pc:sldChg chg="addSp delSp modSp mod ord">
        <pc:chgData name="Natalia Hanssen da Silva" userId="a037b116-d300-49b8-8d44-f5458fd2678d" providerId="ADAL" clId="{570BCC1E-EF91-4A4B-92E6-0FDA177DD632}" dt="2022-08-15T04:42:52.292" v="6011" actId="1037"/>
        <pc:sldMkLst>
          <pc:docMk/>
          <pc:sldMk cId="1447902967" sldId="1899855184"/>
        </pc:sldMkLst>
        <pc:spChg chg="add mod">
          <ac:chgData name="Natalia Hanssen da Silva" userId="a037b116-d300-49b8-8d44-f5458fd2678d" providerId="ADAL" clId="{570BCC1E-EF91-4A4B-92E6-0FDA177DD632}" dt="2022-08-15T04:42:52.292" v="6011" actId="1037"/>
          <ac:spMkLst>
            <pc:docMk/>
            <pc:sldMk cId="1447902967" sldId="1899855184"/>
            <ac:spMk id="3" creationId="{2D79A97D-2C91-4CD9-AFC0-AC0979192CA9}"/>
          </ac:spMkLst>
        </pc:spChg>
        <pc:spChg chg="del">
          <ac:chgData name="Natalia Hanssen da Silva" userId="a037b116-d300-49b8-8d44-f5458fd2678d" providerId="ADAL" clId="{570BCC1E-EF91-4A4B-92E6-0FDA177DD632}" dt="2022-08-12T05:43:15.566" v="0" actId="478"/>
          <ac:spMkLst>
            <pc:docMk/>
            <pc:sldMk cId="1447902967" sldId="1899855184"/>
            <ac:spMk id="73" creationId="{735CE813-0E79-4714-9C96-577959953832}"/>
          </ac:spMkLst>
        </pc:spChg>
        <pc:spChg chg="mod">
          <ac:chgData name="Natalia Hanssen da Silva" userId="a037b116-d300-49b8-8d44-f5458fd2678d" providerId="ADAL" clId="{570BCC1E-EF91-4A4B-92E6-0FDA177DD632}" dt="2022-08-12T06:01:35.530" v="178" actId="20577"/>
          <ac:spMkLst>
            <pc:docMk/>
            <pc:sldMk cId="1447902967" sldId="1899855184"/>
            <ac:spMk id="75" creationId="{BB7A6E7E-C0D2-4E97-904A-9FE3C9979B15}"/>
          </ac:spMkLst>
        </pc:spChg>
        <pc:spChg chg="add mod">
          <ac:chgData name="Natalia Hanssen da Silva" userId="a037b116-d300-49b8-8d44-f5458fd2678d" providerId="ADAL" clId="{570BCC1E-EF91-4A4B-92E6-0FDA177DD632}" dt="2022-08-12T18:13:47.443" v="3313" actId="1035"/>
          <ac:spMkLst>
            <pc:docMk/>
            <pc:sldMk cId="1447902967" sldId="1899855184"/>
            <ac:spMk id="76" creationId="{3DD708D5-3282-4A41-B8FE-C22D783002AA}"/>
          </ac:spMkLst>
        </pc:spChg>
        <pc:spChg chg="add mod">
          <ac:chgData name="Natalia Hanssen da Silva" userId="a037b116-d300-49b8-8d44-f5458fd2678d" providerId="ADAL" clId="{570BCC1E-EF91-4A4B-92E6-0FDA177DD632}" dt="2022-08-13T18:41:11.406" v="5995" actId="1035"/>
          <ac:spMkLst>
            <pc:docMk/>
            <pc:sldMk cId="1447902967" sldId="1899855184"/>
            <ac:spMk id="77" creationId="{5A62A0D8-CF87-49D2-B4C5-05B5BB5EEF56}"/>
          </ac:spMkLst>
        </pc:spChg>
        <pc:spChg chg="add mod">
          <ac:chgData name="Natalia Hanssen da Silva" userId="a037b116-d300-49b8-8d44-f5458fd2678d" providerId="ADAL" clId="{570BCC1E-EF91-4A4B-92E6-0FDA177DD632}" dt="2022-08-13T18:41:14.639" v="5997" actId="1035"/>
          <ac:spMkLst>
            <pc:docMk/>
            <pc:sldMk cId="1447902967" sldId="1899855184"/>
            <ac:spMk id="78" creationId="{6CCCC0C3-B9AB-464A-A2F6-463D2B040D1C}"/>
          </ac:spMkLst>
        </pc:spChg>
        <pc:spChg chg="add mod">
          <ac:chgData name="Natalia Hanssen da Silva" userId="a037b116-d300-49b8-8d44-f5458fd2678d" providerId="ADAL" clId="{570BCC1E-EF91-4A4B-92E6-0FDA177DD632}" dt="2022-08-13T18:41:17.107" v="5999" actId="1035"/>
          <ac:spMkLst>
            <pc:docMk/>
            <pc:sldMk cId="1447902967" sldId="1899855184"/>
            <ac:spMk id="79" creationId="{D46061EC-DA04-4C10-B988-A7D68A59E612}"/>
          </ac:spMkLst>
        </pc:spChg>
        <pc:spChg chg="del">
          <ac:chgData name="Natalia Hanssen da Silva" userId="a037b116-d300-49b8-8d44-f5458fd2678d" providerId="ADAL" clId="{570BCC1E-EF91-4A4B-92E6-0FDA177DD632}" dt="2022-08-12T05:43:15.566" v="0" actId="478"/>
          <ac:spMkLst>
            <pc:docMk/>
            <pc:sldMk cId="1447902967" sldId="1899855184"/>
            <ac:spMk id="91" creationId="{70F8B1A1-E1B3-452B-8A48-5135D776B6FB}"/>
          </ac:spMkLst>
        </pc:spChg>
        <pc:spChg chg="del">
          <ac:chgData name="Natalia Hanssen da Silva" userId="a037b116-d300-49b8-8d44-f5458fd2678d" providerId="ADAL" clId="{570BCC1E-EF91-4A4B-92E6-0FDA177DD632}" dt="2022-08-12T05:43:15.566" v="0" actId="478"/>
          <ac:spMkLst>
            <pc:docMk/>
            <pc:sldMk cId="1447902967" sldId="1899855184"/>
            <ac:spMk id="101" creationId="{E67C1680-63BB-4258-A1EA-099F1D1386FB}"/>
          </ac:spMkLst>
        </pc:spChg>
        <pc:spChg chg="del">
          <ac:chgData name="Natalia Hanssen da Silva" userId="a037b116-d300-49b8-8d44-f5458fd2678d" providerId="ADAL" clId="{570BCC1E-EF91-4A4B-92E6-0FDA177DD632}" dt="2022-08-12T05:43:15.566" v="0" actId="478"/>
          <ac:spMkLst>
            <pc:docMk/>
            <pc:sldMk cId="1447902967" sldId="1899855184"/>
            <ac:spMk id="102" creationId="{9DF6BD73-F045-4185-8E02-BB609F597DC6}"/>
          </ac:spMkLst>
        </pc:spChg>
        <pc:spChg chg="del">
          <ac:chgData name="Natalia Hanssen da Silva" userId="a037b116-d300-49b8-8d44-f5458fd2678d" providerId="ADAL" clId="{570BCC1E-EF91-4A4B-92E6-0FDA177DD632}" dt="2022-08-12T05:43:15.566" v="0" actId="478"/>
          <ac:spMkLst>
            <pc:docMk/>
            <pc:sldMk cId="1447902967" sldId="1899855184"/>
            <ac:spMk id="103" creationId="{DD6A865E-018B-4CBB-BF1A-68ECD6856174}"/>
          </ac:spMkLst>
        </pc:spChg>
        <pc:spChg chg="del">
          <ac:chgData name="Natalia Hanssen da Silva" userId="a037b116-d300-49b8-8d44-f5458fd2678d" providerId="ADAL" clId="{570BCC1E-EF91-4A4B-92E6-0FDA177DD632}" dt="2022-08-12T05:43:15.566" v="0" actId="478"/>
          <ac:spMkLst>
            <pc:docMk/>
            <pc:sldMk cId="1447902967" sldId="1899855184"/>
            <ac:spMk id="104" creationId="{15F813C6-F1C1-4C72-8EDF-A3163DD28CD4}"/>
          </ac:spMkLst>
        </pc:spChg>
        <pc:spChg chg="del">
          <ac:chgData name="Natalia Hanssen da Silva" userId="a037b116-d300-49b8-8d44-f5458fd2678d" providerId="ADAL" clId="{570BCC1E-EF91-4A4B-92E6-0FDA177DD632}" dt="2022-08-12T05:43:15.566" v="0" actId="478"/>
          <ac:spMkLst>
            <pc:docMk/>
            <pc:sldMk cId="1447902967" sldId="1899855184"/>
            <ac:spMk id="105" creationId="{56922B71-73CD-4CF2-AD6E-5BE737880CE1}"/>
          </ac:spMkLst>
        </pc:spChg>
        <pc:spChg chg="del">
          <ac:chgData name="Natalia Hanssen da Silva" userId="a037b116-d300-49b8-8d44-f5458fd2678d" providerId="ADAL" clId="{570BCC1E-EF91-4A4B-92E6-0FDA177DD632}" dt="2022-08-12T05:43:15.566" v="0" actId="478"/>
          <ac:spMkLst>
            <pc:docMk/>
            <pc:sldMk cId="1447902967" sldId="1899855184"/>
            <ac:spMk id="106" creationId="{EEC38AF8-4CAB-4059-A55A-1C3FAF2958B1}"/>
          </ac:spMkLst>
        </pc:spChg>
        <pc:spChg chg="del">
          <ac:chgData name="Natalia Hanssen da Silva" userId="a037b116-d300-49b8-8d44-f5458fd2678d" providerId="ADAL" clId="{570BCC1E-EF91-4A4B-92E6-0FDA177DD632}" dt="2022-08-12T05:43:15.566" v="0" actId="478"/>
          <ac:spMkLst>
            <pc:docMk/>
            <pc:sldMk cId="1447902967" sldId="1899855184"/>
            <ac:spMk id="107" creationId="{62C2464E-8F0C-4A84-AECA-2FADB42E9B63}"/>
          </ac:spMkLst>
        </pc:spChg>
        <pc:spChg chg="del">
          <ac:chgData name="Natalia Hanssen da Silva" userId="a037b116-d300-49b8-8d44-f5458fd2678d" providerId="ADAL" clId="{570BCC1E-EF91-4A4B-92E6-0FDA177DD632}" dt="2022-08-12T05:43:15.566" v="0" actId="478"/>
          <ac:spMkLst>
            <pc:docMk/>
            <pc:sldMk cId="1447902967" sldId="1899855184"/>
            <ac:spMk id="108" creationId="{E2AC35DD-92DE-4122-9D78-20886A3CF1FC}"/>
          </ac:spMkLst>
        </pc:spChg>
        <pc:spChg chg="del">
          <ac:chgData name="Natalia Hanssen da Silva" userId="a037b116-d300-49b8-8d44-f5458fd2678d" providerId="ADAL" clId="{570BCC1E-EF91-4A4B-92E6-0FDA177DD632}" dt="2022-08-12T05:43:15.566" v="0" actId="478"/>
          <ac:spMkLst>
            <pc:docMk/>
            <pc:sldMk cId="1447902967" sldId="1899855184"/>
            <ac:spMk id="125" creationId="{799350C6-9E5E-45BE-A143-4BC6CEFA9812}"/>
          </ac:spMkLst>
        </pc:spChg>
        <pc:spChg chg="del">
          <ac:chgData name="Natalia Hanssen da Silva" userId="a037b116-d300-49b8-8d44-f5458fd2678d" providerId="ADAL" clId="{570BCC1E-EF91-4A4B-92E6-0FDA177DD632}" dt="2022-08-12T05:43:15.566" v="0" actId="478"/>
          <ac:spMkLst>
            <pc:docMk/>
            <pc:sldMk cId="1447902967" sldId="1899855184"/>
            <ac:spMk id="126" creationId="{691D1E5A-AE6A-4C39-9FEB-5DEF32301457}"/>
          </ac:spMkLst>
        </pc:spChg>
        <pc:spChg chg="del">
          <ac:chgData name="Natalia Hanssen da Silva" userId="a037b116-d300-49b8-8d44-f5458fd2678d" providerId="ADAL" clId="{570BCC1E-EF91-4A4B-92E6-0FDA177DD632}" dt="2022-08-12T05:43:15.566" v="0" actId="478"/>
          <ac:spMkLst>
            <pc:docMk/>
            <pc:sldMk cId="1447902967" sldId="1899855184"/>
            <ac:spMk id="127" creationId="{2059B4D9-8097-43FB-9E13-BC6C75419F38}"/>
          </ac:spMkLst>
        </pc:spChg>
        <pc:spChg chg="del">
          <ac:chgData name="Natalia Hanssen da Silva" userId="a037b116-d300-49b8-8d44-f5458fd2678d" providerId="ADAL" clId="{570BCC1E-EF91-4A4B-92E6-0FDA177DD632}" dt="2022-08-12T05:43:15.566" v="0" actId="478"/>
          <ac:spMkLst>
            <pc:docMk/>
            <pc:sldMk cId="1447902967" sldId="1899855184"/>
            <ac:spMk id="128" creationId="{25E615AF-DF84-4E92-A862-7DD8E31489B8}"/>
          </ac:spMkLst>
        </pc:spChg>
        <pc:spChg chg="del">
          <ac:chgData name="Natalia Hanssen da Silva" userId="a037b116-d300-49b8-8d44-f5458fd2678d" providerId="ADAL" clId="{570BCC1E-EF91-4A4B-92E6-0FDA177DD632}" dt="2022-08-12T05:43:15.566" v="0" actId="478"/>
          <ac:spMkLst>
            <pc:docMk/>
            <pc:sldMk cId="1447902967" sldId="1899855184"/>
            <ac:spMk id="129" creationId="{4F3D7641-14B4-4275-9621-14B1D32F5276}"/>
          </ac:spMkLst>
        </pc:spChg>
        <pc:spChg chg="del">
          <ac:chgData name="Natalia Hanssen da Silva" userId="a037b116-d300-49b8-8d44-f5458fd2678d" providerId="ADAL" clId="{570BCC1E-EF91-4A4B-92E6-0FDA177DD632}" dt="2022-08-12T05:43:15.566" v="0" actId="478"/>
          <ac:spMkLst>
            <pc:docMk/>
            <pc:sldMk cId="1447902967" sldId="1899855184"/>
            <ac:spMk id="130" creationId="{B8218472-967A-4376-AED5-B2287C448C03}"/>
          </ac:spMkLst>
        </pc:spChg>
        <pc:spChg chg="del">
          <ac:chgData name="Natalia Hanssen da Silva" userId="a037b116-d300-49b8-8d44-f5458fd2678d" providerId="ADAL" clId="{570BCC1E-EF91-4A4B-92E6-0FDA177DD632}" dt="2022-08-12T05:43:15.566" v="0" actId="478"/>
          <ac:spMkLst>
            <pc:docMk/>
            <pc:sldMk cId="1447902967" sldId="1899855184"/>
            <ac:spMk id="136" creationId="{E7824440-0FF2-404C-A490-87A8D2D05565}"/>
          </ac:spMkLst>
        </pc:spChg>
        <pc:spChg chg="del">
          <ac:chgData name="Natalia Hanssen da Silva" userId="a037b116-d300-49b8-8d44-f5458fd2678d" providerId="ADAL" clId="{570BCC1E-EF91-4A4B-92E6-0FDA177DD632}" dt="2022-08-12T05:43:15.566" v="0" actId="478"/>
          <ac:spMkLst>
            <pc:docMk/>
            <pc:sldMk cId="1447902967" sldId="1899855184"/>
            <ac:spMk id="156" creationId="{E3372FB5-228A-4437-AE33-1CF174B01756}"/>
          </ac:spMkLst>
        </pc:spChg>
        <pc:spChg chg="del">
          <ac:chgData name="Natalia Hanssen da Silva" userId="a037b116-d300-49b8-8d44-f5458fd2678d" providerId="ADAL" clId="{570BCC1E-EF91-4A4B-92E6-0FDA177DD632}" dt="2022-08-12T05:43:15.566" v="0" actId="478"/>
          <ac:spMkLst>
            <pc:docMk/>
            <pc:sldMk cId="1447902967" sldId="1899855184"/>
            <ac:spMk id="167" creationId="{6C2D8A47-B66E-4016-86DC-1901A0ED30C6}"/>
          </ac:spMkLst>
        </pc:spChg>
        <pc:spChg chg="del">
          <ac:chgData name="Natalia Hanssen da Silva" userId="a037b116-d300-49b8-8d44-f5458fd2678d" providerId="ADAL" clId="{570BCC1E-EF91-4A4B-92E6-0FDA177DD632}" dt="2022-08-12T05:43:15.566" v="0" actId="478"/>
          <ac:spMkLst>
            <pc:docMk/>
            <pc:sldMk cId="1447902967" sldId="1899855184"/>
            <ac:spMk id="172" creationId="{A816425C-259E-4644-BC4D-AC7EB868E742}"/>
          </ac:spMkLst>
        </pc:spChg>
        <pc:spChg chg="del">
          <ac:chgData name="Natalia Hanssen da Silva" userId="a037b116-d300-49b8-8d44-f5458fd2678d" providerId="ADAL" clId="{570BCC1E-EF91-4A4B-92E6-0FDA177DD632}" dt="2022-08-12T05:43:15.566" v="0" actId="478"/>
          <ac:spMkLst>
            <pc:docMk/>
            <pc:sldMk cId="1447902967" sldId="1899855184"/>
            <ac:spMk id="173" creationId="{53BF5C26-B79C-46F4-AC04-3902A3A8834A}"/>
          </ac:spMkLst>
        </pc:spChg>
        <pc:spChg chg="del">
          <ac:chgData name="Natalia Hanssen da Silva" userId="a037b116-d300-49b8-8d44-f5458fd2678d" providerId="ADAL" clId="{570BCC1E-EF91-4A4B-92E6-0FDA177DD632}" dt="2022-08-12T05:43:15.566" v="0" actId="478"/>
          <ac:spMkLst>
            <pc:docMk/>
            <pc:sldMk cId="1447902967" sldId="1899855184"/>
            <ac:spMk id="174" creationId="{5B0A5C79-DC88-4673-BD84-89C012D2FF73}"/>
          </ac:spMkLst>
        </pc:spChg>
        <pc:spChg chg="del">
          <ac:chgData name="Natalia Hanssen da Silva" userId="a037b116-d300-49b8-8d44-f5458fd2678d" providerId="ADAL" clId="{570BCC1E-EF91-4A4B-92E6-0FDA177DD632}" dt="2022-08-12T05:43:15.566" v="0" actId="478"/>
          <ac:spMkLst>
            <pc:docMk/>
            <pc:sldMk cId="1447902967" sldId="1899855184"/>
            <ac:spMk id="175" creationId="{489BB4F4-4A53-4243-9218-E5F6622E2F8D}"/>
          </ac:spMkLst>
        </pc:spChg>
        <pc:spChg chg="del">
          <ac:chgData name="Natalia Hanssen da Silva" userId="a037b116-d300-49b8-8d44-f5458fd2678d" providerId="ADAL" clId="{570BCC1E-EF91-4A4B-92E6-0FDA177DD632}" dt="2022-08-12T05:43:15.566" v="0" actId="478"/>
          <ac:spMkLst>
            <pc:docMk/>
            <pc:sldMk cId="1447902967" sldId="1899855184"/>
            <ac:spMk id="176" creationId="{A61543C4-8A16-4CCB-B16D-3B86355C9F18}"/>
          </ac:spMkLst>
        </pc:spChg>
        <pc:spChg chg="del">
          <ac:chgData name="Natalia Hanssen da Silva" userId="a037b116-d300-49b8-8d44-f5458fd2678d" providerId="ADAL" clId="{570BCC1E-EF91-4A4B-92E6-0FDA177DD632}" dt="2022-08-12T05:43:15.566" v="0" actId="478"/>
          <ac:spMkLst>
            <pc:docMk/>
            <pc:sldMk cId="1447902967" sldId="1899855184"/>
            <ac:spMk id="177" creationId="{FF0E3F1C-94B7-443B-9343-C3903B6DBC23}"/>
          </ac:spMkLst>
        </pc:spChg>
        <pc:spChg chg="del">
          <ac:chgData name="Natalia Hanssen da Silva" userId="a037b116-d300-49b8-8d44-f5458fd2678d" providerId="ADAL" clId="{570BCC1E-EF91-4A4B-92E6-0FDA177DD632}" dt="2022-08-12T05:43:15.566" v="0" actId="478"/>
          <ac:spMkLst>
            <pc:docMk/>
            <pc:sldMk cId="1447902967" sldId="1899855184"/>
            <ac:spMk id="178" creationId="{F5BBCBFC-7834-420D-AC4B-585D7F96B4DA}"/>
          </ac:spMkLst>
        </pc:spChg>
        <pc:spChg chg="del">
          <ac:chgData name="Natalia Hanssen da Silva" userId="a037b116-d300-49b8-8d44-f5458fd2678d" providerId="ADAL" clId="{570BCC1E-EF91-4A4B-92E6-0FDA177DD632}" dt="2022-08-12T05:43:15.566" v="0" actId="478"/>
          <ac:spMkLst>
            <pc:docMk/>
            <pc:sldMk cId="1447902967" sldId="1899855184"/>
            <ac:spMk id="179" creationId="{2A36DBEC-6E53-45B7-9F48-15380149E644}"/>
          </ac:spMkLst>
        </pc:spChg>
        <pc:spChg chg="del">
          <ac:chgData name="Natalia Hanssen da Silva" userId="a037b116-d300-49b8-8d44-f5458fd2678d" providerId="ADAL" clId="{570BCC1E-EF91-4A4B-92E6-0FDA177DD632}" dt="2022-08-12T05:43:15.566" v="0" actId="478"/>
          <ac:spMkLst>
            <pc:docMk/>
            <pc:sldMk cId="1447902967" sldId="1899855184"/>
            <ac:spMk id="180" creationId="{ACDB8670-1759-49F7-B032-AC4635BE2153}"/>
          </ac:spMkLst>
        </pc:spChg>
        <pc:spChg chg="del">
          <ac:chgData name="Natalia Hanssen da Silva" userId="a037b116-d300-49b8-8d44-f5458fd2678d" providerId="ADAL" clId="{570BCC1E-EF91-4A4B-92E6-0FDA177DD632}" dt="2022-08-12T05:43:15.566" v="0" actId="478"/>
          <ac:spMkLst>
            <pc:docMk/>
            <pc:sldMk cId="1447902967" sldId="1899855184"/>
            <ac:spMk id="184" creationId="{711556EA-48C6-4271-8700-3D28455960BC}"/>
          </ac:spMkLst>
        </pc:spChg>
        <pc:spChg chg="del">
          <ac:chgData name="Natalia Hanssen da Silva" userId="a037b116-d300-49b8-8d44-f5458fd2678d" providerId="ADAL" clId="{570BCC1E-EF91-4A4B-92E6-0FDA177DD632}" dt="2022-08-12T05:43:15.566" v="0" actId="478"/>
          <ac:spMkLst>
            <pc:docMk/>
            <pc:sldMk cId="1447902967" sldId="1899855184"/>
            <ac:spMk id="185" creationId="{AE561440-75AA-4F97-98A3-4F1D84E64EB3}"/>
          </ac:spMkLst>
        </pc:spChg>
        <pc:spChg chg="del">
          <ac:chgData name="Natalia Hanssen da Silva" userId="a037b116-d300-49b8-8d44-f5458fd2678d" providerId="ADAL" clId="{570BCC1E-EF91-4A4B-92E6-0FDA177DD632}" dt="2022-08-12T05:43:15.566" v="0" actId="478"/>
          <ac:spMkLst>
            <pc:docMk/>
            <pc:sldMk cId="1447902967" sldId="1899855184"/>
            <ac:spMk id="201" creationId="{4E2C3EF7-715B-490B-A633-F72E99A7D38B}"/>
          </ac:spMkLst>
        </pc:spChg>
        <pc:spChg chg="del">
          <ac:chgData name="Natalia Hanssen da Silva" userId="a037b116-d300-49b8-8d44-f5458fd2678d" providerId="ADAL" clId="{570BCC1E-EF91-4A4B-92E6-0FDA177DD632}" dt="2022-08-12T05:43:15.566" v="0" actId="478"/>
          <ac:spMkLst>
            <pc:docMk/>
            <pc:sldMk cId="1447902967" sldId="1899855184"/>
            <ac:spMk id="202" creationId="{85F9A106-2F2B-40F6-A3C1-DBE9CFDCA899}"/>
          </ac:spMkLst>
        </pc:spChg>
        <pc:spChg chg="del">
          <ac:chgData name="Natalia Hanssen da Silva" userId="a037b116-d300-49b8-8d44-f5458fd2678d" providerId="ADAL" clId="{570BCC1E-EF91-4A4B-92E6-0FDA177DD632}" dt="2022-08-12T05:43:15.566" v="0" actId="478"/>
          <ac:spMkLst>
            <pc:docMk/>
            <pc:sldMk cId="1447902967" sldId="1899855184"/>
            <ac:spMk id="203" creationId="{D910C8D8-21AB-426E-B3A9-4E624245DBBB}"/>
          </ac:spMkLst>
        </pc:spChg>
        <pc:spChg chg="del">
          <ac:chgData name="Natalia Hanssen da Silva" userId="a037b116-d300-49b8-8d44-f5458fd2678d" providerId="ADAL" clId="{570BCC1E-EF91-4A4B-92E6-0FDA177DD632}" dt="2022-08-12T05:43:15.566" v="0" actId="478"/>
          <ac:spMkLst>
            <pc:docMk/>
            <pc:sldMk cId="1447902967" sldId="1899855184"/>
            <ac:spMk id="212" creationId="{83D9BE09-FBA3-4FB3-B12D-604E548959B2}"/>
          </ac:spMkLst>
        </pc:spChg>
        <pc:spChg chg="del">
          <ac:chgData name="Natalia Hanssen da Silva" userId="a037b116-d300-49b8-8d44-f5458fd2678d" providerId="ADAL" clId="{570BCC1E-EF91-4A4B-92E6-0FDA177DD632}" dt="2022-08-12T05:43:15.566" v="0" actId="478"/>
          <ac:spMkLst>
            <pc:docMk/>
            <pc:sldMk cId="1447902967" sldId="1899855184"/>
            <ac:spMk id="2061" creationId="{1D81117E-5FD8-4F34-BB0F-0C5F3DE48ED2}"/>
          </ac:spMkLst>
        </pc:spChg>
        <pc:spChg chg="del">
          <ac:chgData name="Natalia Hanssen da Silva" userId="a037b116-d300-49b8-8d44-f5458fd2678d" providerId="ADAL" clId="{570BCC1E-EF91-4A4B-92E6-0FDA177DD632}" dt="2022-08-12T05:43:15.566" v="0" actId="478"/>
          <ac:spMkLst>
            <pc:docMk/>
            <pc:sldMk cId="1447902967" sldId="1899855184"/>
            <ac:spMk id="2069" creationId="{ECF65A7D-BCC2-4706-BB37-3F199E83B1C6}"/>
          </ac:spMkLst>
        </pc:spChg>
        <pc:grpChg chg="del">
          <ac:chgData name="Natalia Hanssen da Silva" userId="a037b116-d300-49b8-8d44-f5458fd2678d" providerId="ADAL" clId="{570BCC1E-EF91-4A4B-92E6-0FDA177DD632}" dt="2022-08-12T05:43:15.566" v="0" actId="478"/>
          <ac:grpSpMkLst>
            <pc:docMk/>
            <pc:sldMk cId="1447902967" sldId="1899855184"/>
            <ac:grpSpMk id="95" creationId="{956786B6-2C2C-46E4-A318-BFFF222CF47C}"/>
          </ac:grpSpMkLst>
        </pc:grpChg>
        <pc:grpChg chg="del">
          <ac:chgData name="Natalia Hanssen da Silva" userId="a037b116-d300-49b8-8d44-f5458fd2678d" providerId="ADAL" clId="{570BCC1E-EF91-4A4B-92E6-0FDA177DD632}" dt="2022-08-12T05:43:15.566" v="0" actId="478"/>
          <ac:grpSpMkLst>
            <pc:docMk/>
            <pc:sldMk cId="1447902967" sldId="1899855184"/>
            <ac:grpSpMk id="112" creationId="{F1C9EB27-B972-4437-9202-0AD3DBE227D8}"/>
          </ac:grpSpMkLst>
        </pc:grpChg>
        <pc:grpChg chg="del">
          <ac:chgData name="Natalia Hanssen da Silva" userId="a037b116-d300-49b8-8d44-f5458fd2678d" providerId="ADAL" clId="{570BCC1E-EF91-4A4B-92E6-0FDA177DD632}" dt="2022-08-12T05:43:15.566" v="0" actId="478"/>
          <ac:grpSpMkLst>
            <pc:docMk/>
            <pc:sldMk cId="1447902967" sldId="1899855184"/>
            <ac:grpSpMk id="187" creationId="{EE510BEE-6A23-4C99-B59F-C55D85857A9A}"/>
          </ac:grpSpMkLst>
        </pc:grpChg>
        <pc:picChg chg="del">
          <ac:chgData name="Natalia Hanssen da Silva" userId="a037b116-d300-49b8-8d44-f5458fd2678d" providerId="ADAL" clId="{570BCC1E-EF91-4A4B-92E6-0FDA177DD632}" dt="2022-08-12T05:43:15.566" v="0" actId="478"/>
          <ac:picMkLst>
            <pc:docMk/>
            <pc:sldMk cId="1447902967" sldId="1899855184"/>
            <ac:picMk id="2" creationId="{F91107E7-B4E6-4AED-BD56-5AE681973FA4}"/>
          </ac:picMkLst>
        </pc:picChg>
        <pc:picChg chg="del">
          <ac:chgData name="Natalia Hanssen da Silva" userId="a037b116-d300-49b8-8d44-f5458fd2678d" providerId="ADAL" clId="{570BCC1E-EF91-4A4B-92E6-0FDA177DD632}" dt="2022-08-12T05:43:18.689" v="1" actId="478"/>
          <ac:picMkLst>
            <pc:docMk/>
            <pc:sldMk cId="1447902967" sldId="1899855184"/>
            <ac:picMk id="72" creationId="{1AAA2A71-C365-4673-ABAA-B6002FA036A8}"/>
          </ac:picMkLst>
        </pc:picChg>
        <pc:picChg chg="del">
          <ac:chgData name="Natalia Hanssen da Silva" userId="a037b116-d300-49b8-8d44-f5458fd2678d" providerId="ADAL" clId="{570BCC1E-EF91-4A4B-92E6-0FDA177DD632}" dt="2022-08-12T05:43:15.566" v="0" actId="478"/>
          <ac:picMkLst>
            <pc:docMk/>
            <pc:sldMk cId="1447902967" sldId="1899855184"/>
            <ac:picMk id="88" creationId="{A47BE26E-9780-4E35-9F52-94B345D96BFF}"/>
          </ac:picMkLst>
        </pc:picChg>
        <pc:picChg chg="del">
          <ac:chgData name="Natalia Hanssen da Silva" userId="a037b116-d300-49b8-8d44-f5458fd2678d" providerId="ADAL" clId="{570BCC1E-EF91-4A4B-92E6-0FDA177DD632}" dt="2022-08-12T05:43:15.566" v="0" actId="478"/>
          <ac:picMkLst>
            <pc:docMk/>
            <pc:sldMk cId="1447902967" sldId="1899855184"/>
            <ac:picMk id="89" creationId="{E5045656-758E-47AD-8612-487AB94D21D6}"/>
          </ac:picMkLst>
        </pc:picChg>
        <pc:picChg chg="del">
          <ac:chgData name="Natalia Hanssen da Silva" userId="a037b116-d300-49b8-8d44-f5458fd2678d" providerId="ADAL" clId="{570BCC1E-EF91-4A4B-92E6-0FDA177DD632}" dt="2022-08-12T05:43:15.566" v="0" actId="478"/>
          <ac:picMkLst>
            <pc:docMk/>
            <pc:sldMk cId="1447902967" sldId="1899855184"/>
            <ac:picMk id="90" creationId="{CC1D3876-85BC-4942-8DBA-6293EEEEFDA9}"/>
          </ac:picMkLst>
        </pc:picChg>
        <pc:picChg chg="del">
          <ac:chgData name="Natalia Hanssen da Silva" userId="a037b116-d300-49b8-8d44-f5458fd2678d" providerId="ADAL" clId="{570BCC1E-EF91-4A4B-92E6-0FDA177DD632}" dt="2022-08-12T05:43:15.566" v="0" actId="478"/>
          <ac:picMkLst>
            <pc:docMk/>
            <pc:sldMk cId="1447902967" sldId="1899855184"/>
            <ac:picMk id="94" creationId="{895E1958-1491-417D-8AD5-C86E02627739}"/>
          </ac:picMkLst>
        </pc:picChg>
        <pc:picChg chg="del">
          <ac:chgData name="Natalia Hanssen da Silva" userId="a037b116-d300-49b8-8d44-f5458fd2678d" providerId="ADAL" clId="{570BCC1E-EF91-4A4B-92E6-0FDA177DD632}" dt="2022-08-12T05:43:15.566" v="0" actId="478"/>
          <ac:picMkLst>
            <pc:docMk/>
            <pc:sldMk cId="1447902967" sldId="1899855184"/>
            <ac:picMk id="131" creationId="{BBADCE48-E4DB-4512-B089-F218CC0A56E3}"/>
          </ac:picMkLst>
        </pc:picChg>
        <pc:picChg chg="del">
          <ac:chgData name="Natalia Hanssen da Silva" userId="a037b116-d300-49b8-8d44-f5458fd2678d" providerId="ADAL" clId="{570BCC1E-EF91-4A4B-92E6-0FDA177DD632}" dt="2022-08-12T05:43:15.566" v="0" actId="478"/>
          <ac:picMkLst>
            <pc:docMk/>
            <pc:sldMk cId="1447902967" sldId="1899855184"/>
            <ac:picMk id="132" creationId="{B7E06869-3DBD-4173-BFA9-83C45F2572C3}"/>
          </ac:picMkLst>
        </pc:picChg>
        <pc:picChg chg="del">
          <ac:chgData name="Natalia Hanssen da Silva" userId="a037b116-d300-49b8-8d44-f5458fd2678d" providerId="ADAL" clId="{570BCC1E-EF91-4A4B-92E6-0FDA177DD632}" dt="2022-08-12T05:43:15.566" v="0" actId="478"/>
          <ac:picMkLst>
            <pc:docMk/>
            <pc:sldMk cId="1447902967" sldId="1899855184"/>
            <ac:picMk id="133" creationId="{0733D9AC-0319-4346-B0ED-6676C38BB731}"/>
          </ac:picMkLst>
        </pc:picChg>
        <pc:picChg chg="del">
          <ac:chgData name="Natalia Hanssen da Silva" userId="a037b116-d300-49b8-8d44-f5458fd2678d" providerId="ADAL" clId="{570BCC1E-EF91-4A4B-92E6-0FDA177DD632}" dt="2022-08-12T05:43:15.566" v="0" actId="478"/>
          <ac:picMkLst>
            <pc:docMk/>
            <pc:sldMk cId="1447902967" sldId="1899855184"/>
            <ac:picMk id="134" creationId="{79A3BE60-2AA4-437A-92C0-E38DC15E8E84}"/>
          </ac:picMkLst>
        </pc:picChg>
        <pc:picChg chg="del">
          <ac:chgData name="Natalia Hanssen da Silva" userId="a037b116-d300-49b8-8d44-f5458fd2678d" providerId="ADAL" clId="{570BCC1E-EF91-4A4B-92E6-0FDA177DD632}" dt="2022-08-12T05:43:15.566" v="0" actId="478"/>
          <ac:picMkLst>
            <pc:docMk/>
            <pc:sldMk cId="1447902967" sldId="1899855184"/>
            <ac:picMk id="181" creationId="{D6AD0718-4C59-4228-B43A-DC174167FC63}"/>
          </ac:picMkLst>
        </pc:picChg>
        <pc:picChg chg="del">
          <ac:chgData name="Natalia Hanssen da Silva" userId="a037b116-d300-49b8-8d44-f5458fd2678d" providerId="ADAL" clId="{570BCC1E-EF91-4A4B-92E6-0FDA177DD632}" dt="2022-08-12T05:43:15.566" v="0" actId="478"/>
          <ac:picMkLst>
            <pc:docMk/>
            <pc:sldMk cId="1447902967" sldId="1899855184"/>
            <ac:picMk id="182" creationId="{B01AA5A2-AD66-4288-919D-DC7A243432D2}"/>
          </ac:picMkLst>
        </pc:picChg>
        <pc:picChg chg="del">
          <ac:chgData name="Natalia Hanssen da Silva" userId="a037b116-d300-49b8-8d44-f5458fd2678d" providerId="ADAL" clId="{570BCC1E-EF91-4A4B-92E6-0FDA177DD632}" dt="2022-08-12T05:43:15.566" v="0" actId="478"/>
          <ac:picMkLst>
            <pc:docMk/>
            <pc:sldMk cId="1447902967" sldId="1899855184"/>
            <ac:picMk id="183" creationId="{C98112D2-CA68-4181-8BC5-E2D707D3B6CE}"/>
          </ac:picMkLst>
        </pc:picChg>
        <pc:picChg chg="del">
          <ac:chgData name="Natalia Hanssen da Silva" userId="a037b116-d300-49b8-8d44-f5458fd2678d" providerId="ADAL" clId="{570BCC1E-EF91-4A4B-92E6-0FDA177DD632}" dt="2022-08-12T05:43:15.566" v="0" actId="478"/>
          <ac:picMkLst>
            <pc:docMk/>
            <pc:sldMk cId="1447902967" sldId="1899855184"/>
            <ac:picMk id="2064" creationId="{578DA473-C2E2-4E78-9DDF-EFF86D05730A}"/>
          </ac:picMkLst>
        </pc:picChg>
        <pc:picChg chg="del">
          <ac:chgData name="Natalia Hanssen da Silva" userId="a037b116-d300-49b8-8d44-f5458fd2678d" providerId="ADAL" clId="{570BCC1E-EF91-4A4B-92E6-0FDA177DD632}" dt="2022-08-12T05:43:15.566" v="0" actId="478"/>
          <ac:picMkLst>
            <pc:docMk/>
            <pc:sldMk cId="1447902967" sldId="1899855184"/>
            <ac:picMk id="2067" creationId="{61A83403-D39B-4D89-A050-87F8F0B4C978}"/>
          </ac:picMkLst>
        </pc:picChg>
        <pc:cxnChg chg="del">
          <ac:chgData name="Natalia Hanssen da Silva" userId="a037b116-d300-49b8-8d44-f5458fd2678d" providerId="ADAL" clId="{570BCC1E-EF91-4A4B-92E6-0FDA177DD632}" dt="2022-08-12T05:43:15.566" v="0" actId="478"/>
          <ac:cxnSpMkLst>
            <pc:docMk/>
            <pc:sldMk cId="1447902967" sldId="1899855184"/>
            <ac:cxnSpMk id="137" creationId="{3754ACF0-9265-43EA-BA80-8E99904D0677}"/>
          </ac:cxnSpMkLst>
        </pc:cxnChg>
        <pc:cxnChg chg="del">
          <ac:chgData name="Natalia Hanssen da Silva" userId="a037b116-d300-49b8-8d44-f5458fd2678d" providerId="ADAL" clId="{570BCC1E-EF91-4A4B-92E6-0FDA177DD632}" dt="2022-08-12T05:43:15.566" v="0" actId="478"/>
          <ac:cxnSpMkLst>
            <pc:docMk/>
            <pc:sldMk cId="1447902967" sldId="1899855184"/>
            <ac:cxnSpMk id="154" creationId="{32FABE16-A11B-4750-9EB3-32A2BA3E5A85}"/>
          </ac:cxnSpMkLst>
        </pc:cxnChg>
        <pc:cxnChg chg="del">
          <ac:chgData name="Natalia Hanssen da Silva" userId="a037b116-d300-49b8-8d44-f5458fd2678d" providerId="ADAL" clId="{570BCC1E-EF91-4A4B-92E6-0FDA177DD632}" dt="2022-08-12T05:43:15.566" v="0" actId="478"/>
          <ac:cxnSpMkLst>
            <pc:docMk/>
            <pc:sldMk cId="1447902967" sldId="1899855184"/>
            <ac:cxnSpMk id="168" creationId="{81578314-89E8-477D-B56C-5C011B0B01A1}"/>
          </ac:cxnSpMkLst>
        </pc:cxnChg>
      </pc:sldChg>
      <pc:sldChg chg="del">
        <pc:chgData name="Natalia Hanssen da Silva" userId="a037b116-d300-49b8-8d44-f5458fd2678d" providerId="ADAL" clId="{570BCC1E-EF91-4A4B-92E6-0FDA177DD632}" dt="2022-08-12T05:44:04.959" v="7" actId="47"/>
        <pc:sldMkLst>
          <pc:docMk/>
          <pc:sldMk cId="2568203715" sldId="2126987920"/>
        </pc:sldMkLst>
      </pc:sldChg>
      <pc:sldChg chg="del">
        <pc:chgData name="Natalia Hanssen da Silva" userId="a037b116-d300-49b8-8d44-f5458fd2678d" providerId="ADAL" clId="{570BCC1E-EF91-4A4B-92E6-0FDA177DD632}" dt="2022-08-12T05:44:22.870" v="16" actId="47"/>
        <pc:sldMkLst>
          <pc:docMk/>
          <pc:sldMk cId="1614192119" sldId="2126987921"/>
        </pc:sldMkLst>
      </pc:sldChg>
      <pc:sldChg chg="addSp delSp modSp mod ord delAnim modAnim">
        <pc:chgData name="Natalia Hanssen da Silva" userId="a037b116-d300-49b8-8d44-f5458fd2678d" providerId="ADAL" clId="{570BCC1E-EF91-4A4B-92E6-0FDA177DD632}" dt="2022-08-12T18:30:39.934" v="5405" actId="20577"/>
        <pc:sldMkLst>
          <pc:docMk/>
          <pc:sldMk cId="1131210633" sldId="2126987924"/>
        </pc:sldMkLst>
        <pc:spChg chg="add del mod">
          <ac:chgData name="Natalia Hanssen da Silva" userId="a037b116-d300-49b8-8d44-f5458fd2678d" providerId="ADAL" clId="{570BCC1E-EF91-4A4B-92E6-0FDA177DD632}" dt="2022-08-12T18:30:34.485" v="5393" actId="478"/>
          <ac:spMkLst>
            <pc:docMk/>
            <pc:sldMk cId="1131210633" sldId="2126987924"/>
            <ac:spMk id="4" creationId="{D1354B8F-33FB-4721-993C-B464D0C1AF00}"/>
          </ac:spMkLst>
        </pc:spChg>
        <pc:spChg chg="mod">
          <ac:chgData name="Natalia Hanssen da Silva" userId="a037b116-d300-49b8-8d44-f5458fd2678d" providerId="ADAL" clId="{570BCC1E-EF91-4A4B-92E6-0FDA177DD632}" dt="2022-08-12T18:30:39.934" v="5405" actId="20577"/>
          <ac:spMkLst>
            <pc:docMk/>
            <pc:sldMk cId="1131210633" sldId="2126987924"/>
            <ac:spMk id="5" creationId="{B19A35F6-7722-4652-AE9E-00938007DC74}"/>
          </ac:spMkLst>
        </pc:spChg>
        <pc:spChg chg="add del mod">
          <ac:chgData name="Natalia Hanssen da Silva" userId="a037b116-d300-49b8-8d44-f5458fd2678d" providerId="ADAL" clId="{570BCC1E-EF91-4A4B-92E6-0FDA177DD632}" dt="2022-08-12T05:48:42.962" v="63" actId="1076"/>
          <ac:spMkLst>
            <pc:docMk/>
            <pc:sldMk cId="1131210633" sldId="2126987924"/>
            <ac:spMk id="6" creationId="{92396862-77B8-44B8-B302-1821A2AB9C3E}"/>
          </ac:spMkLst>
        </pc:spChg>
      </pc:sldChg>
      <pc:sldChg chg="del">
        <pc:chgData name="Natalia Hanssen da Silva" userId="a037b116-d300-49b8-8d44-f5458fd2678d" providerId="ADAL" clId="{570BCC1E-EF91-4A4B-92E6-0FDA177DD632}" dt="2022-08-12T05:44:14.767" v="13" actId="47"/>
        <pc:sldMkLst>
          <pc:docMk/>
          <pc:sldMk cId="2828363956" sldId="2126987926"/>
        </pc:sldMkLst>
      </pc:sldChg>
      <pc:sldChg chg="del">
        <pc:chgData name="Natalia Hanssen da Silva" userId="a037b116-d300-49b8-8d44-f5458fd2678d" providerId="ADAL" clId="{570BCC1E-EF91-4A4B-92E6-0FDA177DD632}" dt="2022-08-12T05:44:06.905" v="9" actId="47"/>
        <pc:sldMkLst>
          <pc:docMk/>
          <pc:sldMk cId="1297778449" sldId="2126987928"/>
        </pc:sldMkLst>
      </pc:sldChg>
      <pc:sldChg chg="del">
        <pc:chgData name="Natalia Hanssen da Silva" userId="a037b116-d300-49b8-8d44-f5458fd2678d" providerId="ADAL" clId="{570BCC1E-EF91-4A4B-92E6-0FDA177DD632}" dt="2022-08-12T05:44:06.036" v="8" actId="47"/>
        <pc:sldMkLst>
          <pc:docMk/>
          <pc:sldMk cId="1552217591" sldId="2126987930"/>
        </pc:sldMkLst>
      </pc:sldChg>
      <pc:sldChg chg="del">
        <pc:chgData name="Natalia Hanssen da Silva" userId="a037b116-d300-49b8-8d44-f5458fd2678d" providerId="ADAL" clId="{570BCC1E-EF91-4A4B-92E6-0FDA177DD632}" dt="2022-08-12T05:44:09.010" v="10" actId="47"/>
        <pc:sldMkLst>
          <pc:docMk/>
          <pc:sldMk cId="189757484" sldId="2126987932"/>
        </pc:sldMkLst>
      </pc:sldChg>
      <pc:sldChg chg="del">
        <pc:chgData name="Natalia Hanssen da Silva" userId="a037b116-d300-49b8-8d44-f5458fd2678d" providerId="ADAL" clId="{570BCC1E-EF91-4A4B-92E6-0FDA177DD632}" dt="2022-08-12T05:43:53.403" v="4" actId="47"/>
        <pc:sldMkLst>
          <pc:docMk/>
          <pc:sldMk cId="1489712393" sldId="2126987933"/>
        </pc:sldMkLst>
      </pc:sldChg>
      <pc:sldChg chg="del">
        <pc:chgData name="Natalia Hanssen da Silva" userId="a037b116-d300-49b8-8d44-f5458fd2678d" providerId="ADAL" clId="{570BCC1E-EF91-4A4B-92E6-0FDA177DD632}" dt="2022-08-12T05:44:10.341" v="11" actId="47"/>
        <pc:sldMkLst>
          <pc:docMk/>
          <pc:sldMk cId="255472588" sldId="2126987934"/>
        </pc:sldMkLst>
      </pc:sldChg>
      <pc:sldChg chg="addSp delSp modSp mod modAnim">
        <pc:chgData name="Natalia Hanssen da Silva" userId="a037b116-d300-49b8-8d44-f5458fd2678d" providerId="ADAL" clId="{570BCC1E-EF91-4A4B-92E6-0FDA177DD632}" dt="2022-08-15T05:27:21.126" v="6045" actId="478"/>
        <pc:sldMkLst>
          <pc:docMk/>
          <pc:sldMk cId="345570693" sldId="2126987935"/>
        </pc:sldMkLst>
        <pc:spChg chg="mod">
          <ac:chgData name="Natalia Hanssen da Silva" userId="a037b116-d300-49b8-8d44-f5458fd2678d" providerId="ADAL" clId="{570BCC1E-EF91-4A4B-92E6-0FDA177DD632}" dt="2022-08-15T05:27:18.252" v="6044" actId="14100"/>
          <ac:spMkLst>
            <pc:docMk/>
            <pc:sldMk cId="345570693" sldId="2126987935"/>
            <ac:spMk id="3" creationId="{727AE0FB-4101-4FAD-8D56-F72FF7B97E4B}"/>
          </ac:spMkLst>
        </pc:spChg>
        <pc:spChg chg="del">
          <ac:chgData name="Natalia Hanssen da Silva" userId="a037b116-d300-49b8-8d44-f5458fd2678d" providerId="ADAL" clId="{570BCC1E-EF91-4A4B-92E6-0FDA177DD632}" dt="2022-08-15T05:26:46.146" v="6030" actId="478"/>
          <ac:spMkLst>
            <pc:docMk/>
            <pc:sldMk cId="345570693" sldId="2126987935"/>
            <ac:spMk id="4" creationId="{8C18C5B4-AA3C-4755-BA94-03E21570E5B2}"/>
          </ac:spMkLst>
        </pc:spChg>
        <pc:spChg chg="add mod">
          <ac:chgData name="Natalia Hanssen da Silva" userId="a037b116-d300-49b8-8d44-f5458fd2678d" providerId="ADAL" clId="{570BCC1E-EF91-4A4B-92E6-0FDA177DD632}" dt="2022-08-15T05:26:46.146" v="6030" actId="478"/>
          <ac:spMkLst>
            <pc:docMk/>
            <pc:sldMk cId="345570693" sldId="2126987935"/>
            <ac:spMk id="5" creationId="{3D3AA42E-4262-4551-9037-E602C47C6517}"/>
          </ac:spMkLst>
        </pc:spChg>
        <pc:spChg chg="del mod topLvl">
          <ac:chgData name="Natalia Hanssen da Silva" userId="a037b116-d300-49b8-8d44-f5458fd2678d" providerId="ADAL" clId="{570BCC1E-EF91-4A4B-92E6-0FDA177DD632}" dt="2022-08-12T05:55:52.442" v="116" actId="478"/>
          <ac:spMkLst>
            <pc:docMk/>
            <pc:sldMk cId="345570693" sldId="2126987935"/>
            <ac:spMk id="6" creationId="{BB2B9F3A-8331-4490-965B-68FF3710E4BD}"/>
          </ac:spMkLst>
        </pc:spChg>
        <pc:spChg chg="del mod topLvl">
          <ac:chgData name="Natalia Hanssen da Silva" userId="a037b116-d300-49b8-8d44-f5458fd2678d" providerId="ADAL" clId="{570BCC1E-EF91-4A4B-92E6-0FDA177DD632}" dt="2022-08-12T05:55:50.804" v="115" actId="478"/>
          <ac:spMkLst>
            <pc:docMk/>
            <pc:sldMk cId="345570693" sldId="2126987935"/>
            <ac:spMk id="7" creationId="{A5330195-222E-422C-B054-FB72DE855455}"/>
          </ac:spMkLst>
        </pc:spChg>
        <pc:spChg chg="mod">
          <ac:chgData name="Natalia Hanssen da Silva" userId="a037b116-d300-49b8-8d44-f5458fd2678d" providerId="ADAL" clId="{570BCC1E-EF91-4A4B-92E6-0FDA177DD632}" dt="2022-08-12T05:55:39.838" v="112" actId="165"/>
          <ac:spMkLst>
            <pc:docMk/>
            <pc:sldMk cId="345570693" sldId="2126987935"/>
            <ac:spMk id="15" creationId="{48091E37-54BF-4E80-9FC2-D2B957EEE497}"/>
          </ac:spMkLst>
        </pc:spChg>
        <pc:spChg chg="mod">
          <ac:chgData name="Natalia Hanssen da Silva" userId="a037b116-d300-49b8-8d44-f5458fd2678d" providerId="ADAL" clId="{570BCC1E-EF91-4A4B-92E6-0FDA177DD632}" dt="2022-08-12T05:55:39.838" v="112" actId="165"/>
          <ac:spMkLst>
            <pc:docMk/>
            <pc:sldMk cId="345570693" sldId="2126987935"/>
            <ac:spMk id="17" creationId="{97900010-2B82-472F-B776-C711EAA6281F}"/>
          </ac:spMkLst>
        </pc:spChg>
        <pc:spChg chg="mod">
          <ac:chgData name="Natalia Hanssen da Silva" userId="a037b116-d300-49b8-8d44-f5458fd2678d" providerId="ADAL" clId="{570BCC1E-EF91-4A4B-92E6-0FDA177DD632}" dt="2022-08-12T05:55:39.838" v="112" actId="165"/>
          <ac:spMkLst>
            <pc:docMk/>
            <pc:sldMk cId="345570693" sldId="2126987935"/>
            <ac:spMk id="18" creationId="{93CA1A1E-146A-4675-911B-63FBC83189E6}"/>
          </ac:spMkLst>
        </pc:spChg>
        <pc:spChg chg="mod">
          <ac:chgData name="Natalia Hanssen da Silva" userId="a037b116-d300-49b8-8d44-f5458fd2678d" providerId="ADAL" clId="{570BCC1E-EF91-4A4B-92E6-0FDA177DD632}" dt="2022-08-12T05:55:32.803" v="111"/>
          <ac:spMkLst>
            <pc:docMk/>
            <pc:sldMk cId="345570693" sldId="2126987935"/>
            <ac:spMk id="20" creationId="{A16C8B4B-FB18-4D8A-962A-6D1BD2F3C99B}"/>
          </ac:spMkLst>
        </pc:spChg>
        <pc:spChg chg="mod">
          <ac:chgData name="Natalia Hanssen da Silva" userId="a037b116-d300-49b8-8d44-f5458fd2678d" providerId="ADAL" clId="{570BCC1E-EF91-4A4B-92E6-0FDA177DD632}" dt="2022-08-12T05:55:32.803" v="111"/>
          <ac:spMkLst>
            <pc:docMk/>
            <pc:sldMk cId="345570693" sldId="2126987935"/>
            <ac:spMk id="23" creationId="{57C4F896-3CB5-481B-BDDA-BEBF70D3B52E}"/>
          </ac:spMkLst>
        </pc:spChg>
        <pc:spChg chg="add mod">
          <ac:chgData name="Natalia Hanssen da Silva" userId="a037b116-d300-49b8-8d44-f5458fd2678d" providerId="ADAL" clId="{570BCC1E-EF91-4A4B-92E6-0FDA177DD632}" dt="2022-08-15T05:26:59.200" v="6041" actId="20577"/>
          <ac:spMkLst>
            <pc:docMk/>
            <pc:sldMk cId="345570693" sldId="2126987935"/>
            <ac:spMk id="25" creationId="{0AF97141-C76E-4A8B-9318-C0C23B5703D9}"/>
          </ac:spMkLst>
        </pc:spChg>
        <pc:spChg chg="mod">
          <ac:chgData name="Natalia Hanssen da Silva" userId="a037b116-d300-49b8-8d44-f5458fd2678d" providerId="ADAL" clId="{570BCC1E-EF91-4A4B-92E6-0FDA177DD632}" dt="2022-08-15T05:26:46.486" v="6031"/>
          <ac:spMkLst>
            <pc:docMk/>
            <pc:sldMk cId="345570693" sldId="2126987935"/>
            <ac:spMk id="28" creationId="{FC043377-D5AF-403D-9E9A-94322D113E65}"/>
          </ac:spMkLst>
        </pc:spChg>
        <pc:spChg chg="mod">
          <ac:chgData name="Natalia Hanssen da Silva" userId="a037b116-d300-49b8-8d44-f5458fd2678d" providerId="ADAL" clId="{570BCC1E-EF91-4A4B-92E6-0FDA177DD632}" dt="2022-08-15T05:26:46.486" v="6031"/>
          <ac:spMkLst>
            <pc:docMk/>
            <pc:sldMk cId="345570693" sldId="2126987935"/>
            <ac:spMk id="32" creationId="{82EAA5B6-4E56-4DAE-A298-C93A6106EFC5}"/>
          </ac:spMkLst>
        </pc:spChg>
        <pc:spChg chg="mod">
          <ac:chgData name="Natalia Hanssen da Silva" userId="a037b116-d300-49b8-8d44-f5458fd2678d" providerId="ADAL" clId="{570BCC1E-EF91-4A4B-92E6-0FDA177DD632}" dt="2022-08-15T05:26:46.486" v="6031"/>
          <ac:spMkLst>
            <pc:docMk/>
            <pc:sldMk cId="345570693" sldId="2126987935"/>
            <ac:spMk id="35" creationId="{C27906C6-650A-42AA-905E-EA0F1B8EF73B}"/>
          </ac:spMkLst>
        </pc:spChg>
        <pc:grpChg chg="add del mod">
          <ac:chgData name="Natalia Hanssen da Silva" userId="a037b116-d300-49b8-8d44-f5458fd2678d" providerId="ADAL" clId="{570BCC1E-EF91-4A4B-92E6-0FDA177DD632}" dt="2022-08-12T05:55:46.587" v="114" actId="165"/>
          <ac:grpSpMkLst>
            <pc:docMk/>
            <pc:sldMk cId="345570693" sldId="2126987935"/>
            <ac:grpSpMk id="5" creationId="{C57D7D2E-8AE1-47D6-8DD4-7593C5449133}"/>
          </ac:grpSpMkLst>
        </pc:grpChg>
        <pc:grpChg chg="add del mod">
          <ac:chgData name="Natalia Hanssen da Silva" userId="a037b116-d300-49b8-8d44-f5458fd2678d" providerId="ADAL" clId="{570BCC1E-EF91-4A4B-92E6-0FDA177DD632}" dt="2022-08-12T05:55:39.838" v="112" actId="165"/>
          <ac:grpSpMkLst>
            <pc:docMk/>
            <pc:sldMk cId="345570693" sldId="2126987935"/>
            <ac:grpSpMk id="8" creationId="{8DC611C6-EFC4-438D-A6AB-4A81166CD41B}"/>
          </ac:grpSpMkLst>
        </pc:grpChg>
        <pc:grpChg chg="del mod topLvl">
          <ac:chgData name="Natalia Hanssen da Silva" userId="a037b116-d300-49b8-8d44-f5458fd2678d" providerId="ADAL" clId="{570BCC1E-EF91-4A4B-92E6-0FDA177DD632}" dt="2022-08-12T05:55:42.255" v="113" actId="478"/>
          <ac:grpSpMkLst>
            <pc:docMk/>
            <pc:sldMk cId="345570693" sldId="2126987935"/>
            <ac:grpSpMk id="9" creationId="{D9AF16A4-4EBE-4E34-A6F2-CCD382C9F8BA}"/>
          </ac:grpSpMkLst>
        </pc:grpChg>
        <pc:grpChg chg="del mod topLvl">
          <ac:chgData name="Natalia Hanssen da Silva" userId="a037b116-d300-49b8-8d44-f5458fd2678d" providerId="ADAL" clId="{570BCC1E-EF91-4A4B-92E6-0FDA177DD632}" dt="2022-08-15T05:26:46.146" v="6030" actId="478"/>
          <ac:grpSpMkLst>
            <pc:docMk/>
            <pc:sldMk cId="345570693" sldId="2126987935"/>
            <ac:grpSpMk id="10" creationId="{04009EED-5AA8-473D-99AF-ED68EA071325}"/>
          </ac:grpSpMkLst>
        </pc:grpChg>
        <pc:grpChg chg="del mod topLvl">
          <ac:chgData name="Natalia Hanssen da Silva" userId="a037b116-d300-49b8-8d44-f5458fd2678d" providerId="ADAL" clId="{570BCC1E-EF91-4A4B-92E6-0FDA177DD632}" dt="2022-08-12T05:55:54.510" v="117" actId="478"/>
          <ac:grpSpMkLst>
            <pc:docMk/>
            <pc:sldMk cId="345570693" sldId="2126987935"/>
            <ac:grpSpMk id="12" creationId="{37F5516D-76AD-4084-B1B7-C9B1F3712F04}"/>
          </ac:grpSpMkLst>
        </pc:grpChg>
        <pc:grpChg chg="add del mod">
          <ac:chgData name="Natalia Hanssen da Silva" userId="a037b116-d300-49b8-8d44-f5458fd2678d" providerId="ADAL" clId="{570BCC1E-EF91-4A4B-92E6-0FDA177DD632}" dt="2022-08-15T05:26:46.146" v="6030" actId="478"/>
          <ac:grpSpMkLst>
            <pc:docMk/>
            <pc:sldMk cId="345570693" sldId="2126987935"/>
            <ac:grpSpMk id="19" creationId="{16683B50-E298-40B8-8D5C-03D03BD3E351}"/>
          </ac:grpSpMkLst>
        </pc:grpChg>
        <pc:grpChg chg="add del mod">
          <ac:chgData name="Natalia Hanssen da Silva" userId="a037b116-d300-49b8-8d44-f5458fd2678d" providerId="ADAL" clId="{570BCC1E-EF91-4A4B-92E6-0FDA177DD632}" dt="2022-08-15T05:26:46.146" v="6030" actId="478"/>
          <ac:grpSpMkLst>
            <pc:docMk/>
            <pc:sldMk cId="345570693" sldId="2126987935"/>
            <ac:grpSpMk id="22" creationId="{102AACE5-C147-4EBC-8349-B691DFEAE594}"/>
          </ac:grpSpMkLst>
        </pc:grpChg>
        <pc:grpChg chg="add mod">
          <ac:chgData name="Natalia Hanssen da Silva" userId="a037b116-d300-49b8-8d44-f5458fd2678d" providerId="ADAL" clId="{570BCC1E-EF91-4A4B-92E6-0FDA177DD632}" dt="2022-08-15T05:26:46.486" v="6031"/>
          <ac:grpSpMkLst>
            <pc:docMk/>
            <pc:sldMk cId="345570693" sldId="2126987935"/>
            <ac:grpSpMk id="26" creationId="{1A0E0470-84CF-4E6E-B37D-F618034198B5}"/>
          </ac:grpSpMkLst>
        </pc:grpChg>
        <pc:grpChg chg="add mod">
          <ac:chgData name="Natalia Hanssen da Silva" userId="a037b116-d300-49b8-8d44-f5458fd2678d" providerId="ADAL" clId="{570BCC1E-EF91-4A4B-92E6-0FDA177DD632}" dt="2022-08-15T05:26:46.486" v="6031"/>
          <ac:grpSpMkLst>
            <pc:docMk/>
            <pc:sldMk cId="345570693" sldId="2126987935"/>
            <ac:grpSpMk id="30" creationId="{CF7A7804-4BA7-4E18-A72C-6B4B0C9C65D5}"/>
          </ac:grpSpMkLst>
        </pc:grpChg>
        <pc:grpChg chg="add mod">
          <ac:chgData name="Natalia Hanssen da Silva" userId="a037b116-d300-49b8-8d44-f5458fd2678d" providerId="ADAL" clId="{570BCC1E-EF91-4A4B-92E6-0FDA177DD632}" dt="2022-08-15T05:26:46.486" v="6031"/>
          <ac:grpSpMkLst>
            <pc:docMk/>
            <pc:sldMk cId="345570693" sldId="2126987935"/>
            <ac:grpSpMk id="34" creationId="{878B3A63-4D12-468E-975F-51F596FAE0A8}"/>
          </ac:grpSpMkLst>
        </pc:grpChg>
        <pc:picChg chg="del mod topLvl">
          <ac:chgData name="Natalia Hanssen da Silva" userId="a037b116-d300-49b8-8d44-f5458fd2678d" providerId="ADAL" clId="{570BCC1E-EF91-4A4B-92E6-0FDA177DD632}" dt="2022-08-15T05:27:21.126" v="6045" actId="478"/>
          <ac:picMkLst>
            <pc:docMk/>
            <pc:sldMk cId="345570693" sldId="2126987935"/>
            <ac:picMk id="11" creationId="{0FD70CAC-7560-4030-BFED-F985B7E4F0EE}"/>
          </ac:picMkLst>
        </pc:picChg>
        <pc:picChg chg="mod">
          <ac:chgData name="Natalia Hanssen da Silva" userId="a037b116-d300-49b8-8d44-f5458fd2678d" providerId="ADAL" clId="{570BCC1E-EF91-4A4B-92E6-0FDA177DD632}" dt="2022-08-12T05:55:39.838" v="112" actId="165"/>
          <ac:picMkLst>
            <pc:docMk/>
            <pc:sldMk cId="345570693" sldId="2126987935"/>
            <ac:picMk id="13" creationId="{190F59D0-61FB-47F1-9CE7-54FE6171CF8B}"/>
          </ac:picMkLst>
        </pc:picChg>
        <pc:picChg chg="mod">
          <ac:chgData name="Natalia Hanssen da Silva" userId="a037b116-d300-49b8-8d44-f5458fd2678d" providerId="ADAL" clId="{570BCC1E-EF91-4A4B-92E6-0FDA177DD632}" dt="2022-08-12T05:55:39.838" v="112" actId="165"/>
          <ac:picMkLst>
            <pc:docMk/>
            <pc:sldMk cId="345570693" sldId="2126987935"/>
            <ac:picMk id="14" creationId="{1687296B-5341-4BC9-846C-C55570263538}"/>
          </ac:picMkLst>
        </pc:picChg>
        <pc:picChg chg="mod">
          <ac:chgData name="Natalia Hanssen da Silva" userId="a037b116-d300-49b8-8d44-f5458fd2678d" providerId="ADAL" clId="{570BCC1E-EF91-4A4B-92E6-0FDA177DD632}" dt="2022-08-12T05:55:39.838" v="112" actId="165"/>
          <ac:picMkLst>
            <pc:docMk/>
            <pc:sldMk cId="345570693" sldId="2126987935"/>
            <ac:picMk id="16" creationId="{BEBB3A40-1699-4DA7-9DFB-B543F0953F6A}"/>
          </ac:picMkLst>
        </pc:picChg>
        <pc:picChg chg="add mod">
          <ac:chgData name="Natalia Hanssen da Silva" userId="a037b116-d300-49b8-8d44-f5458fd2678d" providerId="ADAL" clId="{570BCC1E-EF91-4A4B-92E6-0FDA177DD632}" dt="2022-08-15T05:26:46.486" v="6031"/>
          <ac:picMkLst>
            <pc:docMk/>
            <pc:sldMk cId="345570693" sldId="2126987935"/>
            <ac:picMk id="18" creationId="{46CD7AAA-E73D-412B-8366-9DDE7E627117}"/>
          </ac:picMkLst>
        </pc:picChg>
        <pc:picChg chg="mod">
          <ac:chgData name="Natalia Hanssen da Silva" userId="a037b116-d300-49b8-8d44-f5458fd2678d" providerId="ADAL" clId="{570BCC1E-EF91-4A4B-92E6-0FDA177DD632}" dt="2022-08-12T05:55:32.803" v="111"/>
          <ac:picMkLst>
            <pc:docMk/>
            <pc:sldMk cId="345570693" sldId="2126987935"/>
            <ac:picMk id="21" creationId="{3A2762FD-A498-447E-BEBA-62D212AED1EA}"/>
          </ac:picMkLst>
        </pc:picChg>
        <pc:picChg chg="mod modCrop">
          <ac:chgData name="Natalia Hanssen da Silva" userId="a037b116-d300-49b8-8d44-f5458fd2678d" providerId="ADAL" clId="{570BCC1E-EF91-4A4B-92E6-0FDA177DD632}" dt="2022-08-12T05:57:52.611" v="129" actId="732"/>
          <ac:picMkLst>
            <pc:docMk/>
            <pc:sldMk cId="345570693" sldId="2126987935"/>
            <ac:picMk id="24" creationId="{650CA8CA-7197-4B89-B93C-4B10774082CA}"/>
          </ac:picMkLst>
        </pc:picChg>
        <pc:picChg chg="mod">
          <ac:chgData name="Natalia Hanssen da Silva" userId="a037b116-d300-49b8-8d44-f5458fd2678d" providerId="ADAL" clId="{570BCC1E-EF91-4A4B-92E6-0FDA177DD632}" dt="2022-08-15T05:26:46.486" v="6031"/>
          <ac:picMkLst>
            <pc:docMk/>
            <pc:sldMk cId="345570693" sldId="2126987935"/>
            <ac:picMk id="29" creationId="{55FCCD4B-05C9-44B0-A41B-DA24845EF09C}"/>
          </ac:picMkLst>
        </pc:picChg>
        <pc:picChg chg="mod">
          <ac:chgData name="Natalia Hanssen da Silva" userId="a037b116-d300-49b8-8d44-f5458fd2678d" providerId="ADAL" clId="{570BCC1E-EF91-4A4B-92E6-0FDA177DD632}" dt="2022-08-15T05:26:46.486" v="6031"/>
          <ac:picMkLst>
            <pc:docMk/>
            <pc:sldMk cId="345570693" sldId="2126987935"/>
            <ac:picMk id="33" creationId="{1534176A-0BEB-4139-BBF0-CC97AAA2BD95}"/>
          </ac:picMkLst>
        </pc:picChg>
        <pc:picChg chg="mod">
          <ac:chgData name="Natalia Hanssen da Silva" userId="a037b116-d300-49b8-8d44-f5458fd2678d" providerId="ADAL" clId="{570BCC1E-EF91-4A4B-92E6-0FDA177DD632}" dt="2022-08-15T05:26:46.486" v="6031"/>
          <ac:picMkLst>
            <pc:docMk/>
            <pc:sldMk cId="345570693" sldId="2126987935"/>
            <ac:picMk id="36" creationId="{58334E38-E29E-4380-BA74-321CE5042D52}"/>
          </ac:picMkLst>
        </pc:picChg>
        <pc:cxnChg chg="add del mod">
          <ac:chgData name="Natalia Hanssen da Silva" userId="a037b116-d300-49b8-8d44-f5458fd2678d" providerId="ADAL" clId="{570BCC1E-EF91-4A4B-92E6-0FDA177DD632}" dt="2022-08-12T05:56:56.125" v="123" actId="478"/>
          <ac:cxnSpMkLst>
            <pc:docMk/>
            <pc:sldMk cId="345570693" sldId="2126987935"/>
            <ac:cxnSpMk id="25" creationId="{1C15BCF4-C611-4B07-8D1C-42839DD60BB6}"/>
          </ac:cxnSpMkLst>
        </pc:cxnChg>
        <pc:cxnChg chg="add del mod">
          <ac:chgData name="Natalia Hanssen da Silva" userId="a037b116-d300-49b8-8d44-f5458fd2678d" providerId="ADAL" clId="{570BCC1E-EF91-4A4B-92E6-0FDA177DD632}" dt="2022-08-15T05:26:46.146" v="6030" actId="478"/>
          <ac:cxnSpMkLst>
            <pc:docMk/>
            <pc:sldMk cId="345570693" sldId="2126987935"/>
            <ac:cxnSpMk id="27" creationId="{07DEBD84-EDB4-48BE-B7E5-94C6128711AE}"/>
          </ac:cxnSpMkLst>
        </pc:cxnChg>
        <pc:cxnChg chg="add del">
          <ac:chgData name="Natalia Hanssen da Silva" userId="a037b116-d300-49b8-8d44-f5458fd2678d" providerId="ADAL" clId="{570BCC1E-EF91-4A4B-92E6-0FDA177DD632}" dt="2022-08-12T05:57:10.109" v="126" actId="478"/>
          <ac:cxnSpMkLst>
            <pc:docMk/>
            <pc:sldMk cId="345570693" sldId="2126987935"/>
            <ac:cxnSpMk id="29" creationId="{876DF8A9-2DBB-4F3B-AC4A-C7B8AAB6B664}"/>
          </ac:cxnSpMkLst>
        </pc:cxnChg>
        <pc:cxnChg chg="add del mod">
          <ac:chgData name="Natalia Hanssen da Silva" userId="a037b116-d300-49b8-8d44-f5458fd2678d" providerId="ADAL" clId="{570BCC1E-EF91-4A4B-92E6-0FDA177DD632}" dt="2022-08-15T05:26:46.146" v="6030" actId="478"/>
          <ac:cxnSpMkLst>
            <pc:docMk/>
            <pc:sldMk cId="345570693" sldId="2126987935"/>
            <ac:cxnSpMk id="31" creationId="{556B1445-9C6D-4A01-BD99-5E304E2C80C4}"/>
          </ac:cxnSpMkLst>
        </pc:cxnChg>
        <pc:cxnChg chg="add mod">
          <ac:chgData name="Natalia Hanssen da Silva" userId="a037b116-d300-49b8-8d44-f5458fd2678d" providerId="ADAL" clId="{570BCC1E-EF91-4A4B-92E6-0FDA177DD632}" dt="2022-08-15T05:26:46.486" v="6031"/>
          <ac:cxnSpMkLst>
            <pc:docMk/>
            <pc:sldMk cId="345570693" sldId="2126987935"/>
            <ac:cxnSpMk id="37" creationId="{42938E72-85C7-45DD-AE4A-A9F9FFC84F00}"/>
          </ac:cxnSpMkLst>
        </pc:cxnChg>
        <pc:cxnChg chg="add mod">
          <ac:chgData name="Natalia Hanssen da Silva" userId="a037b116-d300-49b8-8d44-f5458fd2678d" providerId="ADAL" clId="{570BCC1E-EF91-4A4B-92E6-0FDA177DD632}" dt="2022-08-15T05:26:46.486" v="6031"/>
          <ac:cxnSpMkLst>
            <pc:docMk/>
            <pc:sldMk cId="345570693" sldId="2126987935"/>
            <ac:cxnSpMk id="38" creationId="{9A633A4F-7252-4D93-85B5-2AF8A5F5835D}"/>
          </ac:cxnSpMkLst>
        </pc:cxnChg>
      </pc:sldChg>
      <pc:sldChg chg="addSp modSp add mod">
        <pc:chgData name="Natalia Hanssen da Silva" userId="a037b116-d300-49b8-8d44-f5458fd2678d" providerId="ADAL" clId="{570BCC1E-EF91-4A4B-92E6-0FDA177DD632}" dt="2022-08-15T04:43:11.125" v="6013" actId="1037"/>
        <pc:sldMkLst>
          <pc:docMk/>
          <pc:sldMk cId="4001158544" sldId="2126987936"/>
        </pc:sldMkLst>
        <pc:spChg chg="mod">
          <ac:chgData name="Natalia Hanssen da Silva" userId="a037b116-d300-49b8-8d44-f5458fd2678d" providerId="ADAL" clId="{570BCC1E-EF91-4A4B-92E6-0FDA177DD632}" dt="2022-08-15T04:43:11.125" v="6013" actId="1037"/>
          <ac:spMkLst>
            <pc:docMk/>
            <pc:sldMk cId="4001158544" sldId="2126987936"/>
            <ac:spMk id="3" creationId="{2D79A97D-2C91-4CD9-AFC0-AC0979192CA9}"/>
          </ac:spMkLst>
        </pc:spChg>
        <pc:spChg chg="add mod">
          <ac:chgData name="Natalia Hanssen da Silva" userId="a037b116-d300-49b8-8d44-f5458fd2678d" providerId="ADAL" clId="{570BCC1E-EF91-4A4B-92E6-0FDA177DD632}" dt="2022-08-12T18:20:04.512" v="3907" actId="20577"/>
          <ac:spMkLst>
            <pc:docMk/>
            <pc:sldMk cId="4001158544" sldId="2126987936"/>
            <ac:spMk id="4" creationId="{5D6774E7-D149-485C-939D-658F98029042}"/>
          </ac:spMkLst>
        </pc:spChg>
        <pc:spChg chg="add mod">
          <ac:chgData name="Natalia Hanssen da Silva" userId="a037b116-d300-49b8-8d44-f5458fd2678d" providerId="ADAL" clId="{570BCC1E-EF91-4A4B-92E6-0FDA177DD632}" dt="2022-08-12T18:25:43.958" v="4899" actId="20577"/>
          <ac:spMkLst>
            <pc:docMk/>
            <pc:sldMk cId="4001158544" sldId="2126987936"/>
            <ac:spMk id="5" creationId="{18CD7CF2-56B2-4C4F-BFB6-013F496E4558}"/>
          </ac:spMkLst>
        </pc:spChg>
        <pc:spChg chg="add mod">
          <ac:chgData name="Natalia Hanssen da Silva" userId="a037b116-d300-49b8-8d44-f5458fd2678d" providerId="ADAL" clId="{570BCC1E-EF91-4A4B-92E6-0FDA177DD632}" dt="2022-08-12T18:21:12.577" v="4140" actId="20577"/>
          <ac:spMkLst>
            <pc:docMk/>
            <pc:sldMk cId="4001158544" sldId="2126987936"/>
            <ac:spMk id="6" creationId="{40069B3B-57A5-4E44-B593-031ADD6EDAC3}"/>
          </ac:spMkLst>
        </pc:spChg>
        <pc:spChg chg="mod">
          <ac:chgData name="Natalia Hanssen da Silva" userId="a037b116-d300-49b8-8d44-f5458fd2678d" providerId="ADAL" clId="{570BCC1E-EF91-4A4B-92E6-0FDA177DD632}" dt="2022-08-12T06:01:44.224" v="200" actId="20577"/>
          <ac:spMkLst>
            <pc:docMk/>
            <pc:sldMk cId="4001158544" sldId="2126987936"/>
            <ac:spMk id="75" creationId="{BB7A6E7E-C0D2-4E97-904A-9FE3C9979B15}"/>
          </ac:spMkLst>
        </pc:spChg>
        <pc:picChg chg="add mod">
          <ac:chgData name="Natalia Hanssen da Silva" userId="a037b116-d300-49b8-8d44-f5458fd2678d" providerId="ADAL" clId="{570BCC1E-EF91-4A4B-92E6-0FDA177DD632}" dt="2022-08-12T18:21:25.203" v="4150" actId="1035"/>
          <ac:picMkLst>
            <pc:docMk/>
            <pc:sldMk cId="4001158544" sldId="2126987936"/>
            <ac:picMk id="7" creationId="{0A78A429-78DF-4486-82A5-4706A81217D7}"/>
          </ac:picMkLst>
        </pc:picChg>
      </pc:sldChg>
      <pc:sldChg chg="addSp delSp modSp add mod ord delAnim modAnim">
        <pc:chgData name="Natalia Hanssen da Silva" userId="a037b116-d300-49b8-8d44-f5458fd2678d" providerId="ADAL" clId="{570BCC1E-EF91-4A4B-92E6-0FDA177DD632}" dt="2022-08-15T04:42:26.114" v="6006" actId="1037"/>
        <pc:sldMkLst>
          <pc:docMk/>
          <pc:sldMk cId="2271104585" sldId="2126987937"/>
        </pc:sldMkLst>
        <pc:spChg chg="add del mod">
          <ac:chgData name="Natalia Hanssen da Silva" userId="a037b116-d300-49b8-8d44-f5458fd2678d" providerId="ADAL" clId="{570BCC1E-EF91-4A4B-92E6-0FDA177DD632}" dt="2022-08-15T04:41:48.129" v="6001" actId="478"/>
          <ac:spMkLst>
            <pc:docMk/>
            <pc:sldMk cId="2271104585" sldId="2126987937"/>
            <ac:spMk id="2" creationId="{555D0C94-9C44-4D19-B131-7615EB6D22E2}"/>
          </ac:spMkLst>
        </pc:spChg>
        <pc:spChg chg="mod">
          <ac:chgData name="Natalia Hanssen da Silva" userId="a037b116-d300-49b8-8d44-f5458fd2678d" providerId="ADAL" clId="{570BCC1E-EF91-4A4B-92E6-0FDA177DD632}" dt="2022-08-15T04:42:26.114" v="6006" actId="1037"/>
          <ac:spMkLst>
            <pc:docMk/>
            <pc:sldMk cId="2271104585" sldId="2126987937"/>
            <ac:spMk id="3" creationId="{2D79A97D-2C91-4CD9-AFC0-AC0979192CA9}"/>
          </ac:spMkLst>
        </pc:spChg>
        <pc:spChg chg="add mod">
          <ac:chgData name="Natalia Hanssen da Silva" userId="a037b116-d300-49b8-8d44-f5458fd2678d" providerId="ADAL" clId="{570BCC1E-EF91-4A4B-92E6-0FDA177DD632}" dt="2022-08-15T04:41:55.702" v="6002"/>
          <ac:spMkLst>
            <pc:docMk/>
            <pc:sldMk cId="2271104585" sldId="2126987937"/>
            <ac:spMk id="6" creationId="{48CF0828-4F01-43EB-90CB-2EBD8F403CA4}"/>
          </ac:spMkLst>
        </pc:spChg>
        <pc:spChg chg="add mod">
          <ac:chgData name="Natalia Hanssen da Silva" userId="a037b116-d300-49b8-8d44-f5458fd2678d" providerId="ADAL" clId="{570BCC1E-EF91-4A4B-92E6-0FDA177DD632}" dt="2022-08-15T04:41:55.702" v="6002"/>
          <ac:spMkLst>
            <pc:docMk/>
            <pc:sldMk cId="2271104585" sldId="2126987937"/>
            <ac:spMk id="8" creationId="{D0B23F07-6387-4E16-8BEA-E45F7C2B5603}"/>
          </ac:spMkLst>
        </pc:spChg>
        <pc:spChg chg="add mod">
          <ac:chgData name="Natalia Hanssen da Silva" userId="a037b116-d300-49b8-8d44-f5458fd2678d" providerId="ADAL" clId="{570BCC1E-EF91-4A4B-92E6-0FDA177DD632}" dt="2022-08-13T18:26:40.012" v="5506" actId="164"/>
          <ac:spMkLst>
            <pc:docMk/>
            <pc:sldMk cId="2271104585" sldId="2126987937"/>
            <ac:spMk id="13" creationId="{BC8511F4-BCC2-445D-BE52-91A476DE2824}"/>
          </ac:spMkLst>
        </pc:spChg>
        <pc:spChg chg="add mod">
          <ac:chgData name="Natalia Hanssen da Silva" userId="a037b116-d300-49b8-8d44-f5458fd2678d" providerId="ADAL" clId="{570BCC1E-EF91-4A4B-92E6-0FDA177DD632}" dt="2022-08-13T18:26:40.012" v="5506" actId="164"/>
          <ac:spMkLst>
            <pc:docMk/>
            <pc:sldMk cId="2271104585" sldId="2126987937"/>
            <ac:spMk id="15" creationId="{130B5E82-48A0-4CCB-B1C9-84E0347BFF70}"/>
          </ac:spMkLst>
        </pc:spChg>
        <pc:spChg chg="add mod ord">
          <ac:chgData name="Natalia Hanssen da Silva" userId="a037b116-d300-49b8-8d44-f5458fd2678d" providerId="ADAL" clId="{570BCC1E-EF91-4A4B-92E6-0FDA177DD632}" dt="2022-08-13T18:26:40.012" v="5506" actId="164"/>
          <ac:spMkLst>
            <pc:docMk/>
            <pc:sldMk cId="2271104585" sldId="2126987937"/>
            <ac:spMk id="16" creationId="{1B097152-DC8F-440F-A143-69C0835FB417}"/>
          </ac:spMkLst>
        </pc:spChg>
        <pc:spChg chg="add mod">
          <ac:chgData name="Natalia Hanssen da Silva" userId="a037b116-d300-49b8-8d44-f5458fd2678d" providerId="ADAL" clId="{570BCC1E-EF91-4A4B-92E6-0FDA177DD632}" dt="2022-08-13T18:26:40.012" v="5506" actId="164"/>
          <ac:spMkLst>
            <pc:docMk/>
            <pc:sldMk cId="2271104585" sldId="2126987937"/>
            <ac:spMk id="17" creationId="{F9C7390D-075F-42DF-8D08-F5BCFCCDC129}"/>
          </ac:spMkLst>
        </pc:spChg>
        <pc:spChg chg="add mod">
          <ac:chgData name="Natalia Hanssen da Silva" userId="a037b116-d300-49b8-8d44-f5458fd2678d" providerId="ADAL" clId="{570BCC1E-EF91-4A4B-92E6-0FDA177DD632}" dt="2022-08-13T18:30:02.678" v="5602" actId="164"/>
          <ac:spMkLst>
            <pc:docMk/>
            <pc:sldMk cId="2271104585" sldId="2126987937"/>
            <ac:spMk id="20" creationId="{B45A48F7-5533-4F40-A536-1B52A6D62817}"/>
          </ac:spMkLst>
        </pc:spChg>
        <pc:spChg chg="add mod ord">
          <ac:chgData name="Natalia Hanssen da Silva" userId="a037b116-d300-49b8-8d44-f5458fd2678d" providerId="ADAL" clId="{570BCC1E-EF91-4A4B-92E6-0FDA177DD632}" dt="2022-08-13T18:30:02.678" v="5602" actId="164"/>
          <ac:spMkLst>
            <pc:docMk/>
            <pc:sldMk cId="2271104585" sldId="2126987937"/>
            <ac:spMk id="21" creationId="{E208D9B8-1BEE-4F71-BFF6-719EE937BE6C}"/>
          </ac:spMkLst>
        </pc:spChg>
        <pc:spChg chg="mod">
          <ac:chgData name="Natalia Hanssen da Silva" userId="a037b116-d300-49b8-8d44-f5458fd2678d" providerId="ADAL" clId="{570BCC1E-EF91-4A4B-92E6-0FDA177DD632}" dt="2022-08-12T16:52:14.354" v="213" actId="20577"/>
          <ac:spMkLst>
            <pc:docMk/>
            <pc:sldMk cId="2271104585" sldId="2126987937"/>
            <ac:spMk id="75" creationId="{BB7A6E7E-C0D2-4E97-904A-9FE3C9979B15}"/>
          </ac:spMkLst>
        </pc:spChg>
        <pc:grpChg chg="add del mod">
          <ac:chgData name="Natalia Hanssen da Silva" userId="a037b116-d300-49b8-8d44-f5458fd2678d" providerId="ADAL" clId="{570BCC1E-EF91-4A4B-92E6-0FDA177DD632}" dt="2022-08-13T18:21:57.083" v="5443" actId="165"/>
          <ac:grpSpMkLst>
            <pc:docMk/>
            <pc:sldMk cId="2271104585" sldId="2126987937"/>
            <ac:grpSpMk id="11" creationId="{D26C8EED-0B2A-4239-8B21-DE07B7D8A5FA}"/>
          </ac:grpSpMkLst>
        </pc:grpChg>
        <pc:grpChg chg="add del mod ord">
          <ac:chgData name="Natalia Hanssen da Silva" userId="a037b116-d300-49b8-8d44-f5458fd2678d" providerId="ADAL" clId="{570BCC1E-EF91-4A4B-92E6-0FDA177DD632}" dt="2022-08-13T18:38:46.192" v="5636" actId="478"/>
          <ac:grpSpMkLst>
            <pc:docMk/>
            <pc:sldMk cId="2271104585" sldId="2126987937"/>
            <ac:grpSpMk id="12" creationId="{2A47D202-51B7-42FC-8EE2-69A8CD2FB498}"/>
          </ac:grpSpMkLst>
        </pc:grpChg>
        <pc:grpChg chg="add del mod">
          <ac:chgData name="Natalia Hanssen da Silva" userId="a037b116-d300-49b8-8d44-f5458fd2678d" providerId="ADAL" clId="{570BCC1E-EF91-4A4B-92E6-0FDA177DD632}" dt="2022-08-13T20:43:44.606" v="6000" actId="478"/>
          <ac:grpSpMkLst>
            <pc:docMk/>
            <pc:sldMk cId="2271104585" sldId="2126987937"/>
            <ac:grpSpMk id="14" creationId="{AF2BAD0E-9DFF-4F83-BACB-A3AB2F43B5F9}"/>
          </ac:grpSpMkLst>
        </pc:grpChg>
        <pc:grpChg chg="add del mod">
          <ac:chgData name="Natalia Hanssen da Silva" userId="a037b116-d300-49b8-8d44-f5458fd2678d" providerId="ADAL" clId="{570BCC1E-EF91-4A4B-92E6-0FDA177DD632}" dt="2022-08-13T18:38:51.430" v="5637" actId="478"/>
          <ac:grpSpMkLst>
            <pc:docMk/>
            <pc:sldMk cId="2271104585" sldId="2126987937"/>
            <ac:grpSpMk id="22" creationId="{F2B0720A-8461-4878-AE1F-1FD27EA112BA}"/>
          </ac:grpSpMkLst>
        </pc:grpChg>
        <pc:grpChg chg="add del mod">
          <ac:chgData name="Natalia Hanssen da Silva" userId="a037b116-d300-49b8-8d44-f5458fd2678d" providerId="ADAL" clId="{570BCC1E-EF91-4A4B-92E6-0FDA177DD632}" dt="2022-08-13T18:38:44.414" v="5635" actId="478"/>
          <ac:grpSpMkLst>
            <pc:docMk/>
            <pc:sldMk cId="2271104585" sldId="2126987937"/>
            <ac:grpSpMk id="67" creationId="{E4EA9B03-FB99-48F2-A11C-9B7E03C3F720}"/>
          </ac:grpSpMkLst>
        </pc:grpChg>
        <pc:picChg chg="add del mod">
          <ac:chgData name="Natalia Hanssen da Silva" userId="a037b116-d300-49b8-8d44-f5458fd2678d" providerId="ADAL" clId="{570BCC1E-EF91-4A4B-92E6-0FDA177DD632}" dt="2022-08-15T04:41:48.129" v="6001" actId="478"/>
          <ac:picMkLst>
            <pc:docMk/>
            <pc:sldMk cId="2271104585" sldId="2126987937"/>
            <ac:picMk id="4" creationId="{95DC4018-A3E8-4D5C-9F4F-412315C69F90}"/>
          </ac:picMkLst>
        </pc:picChg>
        <pc:picChg chg="add del mod modCrop">
          <ac:chgData name="Natalia Hanssen da Silva" userId="a037b116-d300-49b8-8d44-f5458fd2678d" providerId="ADAL" clId="{570BCC1E-EF91-4A4B-92E6-0FDA177DD632}" dt="2022-08-13T18:18:53.547" v="5419" actId="478"/>
          <ac:picMkLst>
            <pc:docMk/>
            <pc:sldMk cId="2271104585" sldId="2126987937"/>
            <ac:picMk id="6" creationId="{BE5C860B-C65B-41C6-AE02-230A519AA416}"/>
          </ac:picMkLst>
        </pc:picChg>
        <pc:picChg chg="add mod">
          <ac:chgData name="Natalia Hanssen da Silva" userId="a037b116-d300-49b8-8d44-f5458fd2678d" providerId="ADAL" clId="{570BCC1E-EF91-4A4B-92E6-0FDA177DD632}" dt="2022-08-15T04:41:55.702" v="6002"/>
          <ac:picMkLst>
            <pc:docMk/>
            <pc:sldMk cId="2271104585" sldId="2126987937"/>
            <ac:picMk id="7" creationId="{4BCB5C50-3556-4DD3-86CB-940CC5B73E02}"/>
          </ac:picMkLst>
        </pc:picChg>
        <pc:picChg chg="add del mod ord topLvl">
          <ac:chgData name="Natalia Hanssen da Silva" userId="a037b116-d300-49b8-8d44-f5458fd2678d" providerId="ADAL" clId="{570BCC1E-EF91-4A4B-92E6-0FDA177DD632}" dt="2022-08-13T18:38:42.467" v="5634" actId="478"/>
          <ac:picMkLst>
            <pc:docMk/>
            <pc:sldMk cId="2271104585" sldId="2126987937"/>
            <ac:picMk id="7" creationId="{9FDC156C-A666-4117-B090-995E4A271A96}"/>
          </ac:picMkLst>
        </pc:picChg>
        <pc:cxnChg chg="add mod topLvl">
          <ac:chgData name="Natalia Hanssen da Silva" userId="a037b116-d300-49b8-8d44-f5458fd2678d" providerId="ADAL" clId="{570BCC1E-EF91-4A4B-92E6-0FDA177DD632}" dt="2022-08-13T18:22:02.943" v="5444" actId="164"/>
          <ac:cxnSpMkLst>
            <pc:docMk/>
            <pc:sldMk cId="2271104585" sldId="2126987937"/>
            <ac:cxnSpMk id="8" creationId="{1A97ABEC-33F9-4DC4-BD50-4ABF009A71F2}"/>
          </ac:cxnSpMkLst>
        </pc:cxnChg>
        <pc:cxnChg chg="add mod topLvl">
          <ac:chgData name="Natalia Hanssen da Silva" userId="a037b116-d300-49b8-8d44-f5458fd2678d" providerId="ADAL" clId="{570BCC1E-EF91-4A4B-92E6-0FDA177DD632}" dt="2022-08-13T18:22:02.943" v="5444" actId="164"/>
          <ac:cxnSpMkLst>
            <pc:docMk/>
            <pc:sldMk cId="2271104585" sldId="2126987937"/>
            <ac:cxnSpMk id="10" creationId="{0280B01E-102C-41A7-AE9C-770E84A7B0D1}"/>
          </ac:cxnSpMkLst>
        </pc:cxnChg>
        <pc:cxnChg chg="add del mod">
          <ac:chgData name="Natalia Hanssen da Silva" userId="a037b116-d300-49b8-8d44-f5458fd2678d" providerId="ADAL" clId="{570BCC1E-EF91-4A4B-92E6-0FDA177DD632}" dt="2022-08-13T18:27:13.198" v="5509" actId="478"/>
          <ac:cxnSpMkLst>
            <pc:docMk/>
            <pc:sldMk cId="2271104585" sldId="2126987937"/>
            <ac:cxnSpMk id="19" creationId="{97D5F577-7BDD-4F50-9F81-C98E8F8E6407}"/>
          </ac:cxnSpMkLst>
        </pc:cxnChg>
        <pc:cxnChg chg="add mod">
          <ac:chgData name="Natalia Hanssen da Silva" userId="a037b116-d300-49b8-8d44-f5458fd2678d" providerId="ADAL" clId="{570BCC1E-EF91-4A4B-92E6-0FDA177DD632}" dt="2022-08-13T18:38:44.414" v="5635" actId="478"/>
          <ac:cxnSpMkLst>
            <pc:docMk/>
            <pc:sldMk cId="2271104585" sldId="2126987937"/>
            <ac:cxnSpMk id="24" creationId="{6B94C117-4102-4CF9-9CD2-CBE789163DE1}"/>
          </ac:cxnSpMkLst>
        </pc:cxnChg>
        <pc:cxnChg chg="add mod">
          <ac:chgData name="Natalia Hanssen da Silva" userId="a037b116-d300-49b8-8d44-f5458fd2678d" providerId="ADAL" clId="{570BCC1E-EF91-4A4B-92E6-0FDA177DD632}" dt="2022-08-13T18:38:44.414" v="5635" actId="478"/>
          <ac:cxnSpMkLst>
            <pc:docMk/>
            <pc:sldMk cId="2271104585" sldId="2126987937"/>
            <ac:cxnSpMk id="26" creationId="{17519714-F000-47E7-AC3B-5B442A120F2F}"/>
          </ac:cxnSpMkLst>
        </pc:cxnChg>
        <pc:cxnChg chg="add mod">
          <ac:chgData name="Natalia Hanssen da Silva" userId="a037b116-d300-49b8-8d44-f5458fd2678d" providerId="ADAL" clId="{570BCC1E-EF91-4A4B-92E6-0FDA177DD632}" dt="2022-08-13T18:38:44.414" v="5635" actId="478"/>
          <ac:cxnSpMkLst>
            <pc:docMk/>
            <pc:sldMk cId="2271104585" sldId="2126987937"/>
            <ac:cxnSpMk id="28" creationId="{70516FE4-F8DA-43A2-89C4-98C07D516815}"/>
          </ac:cxnSpMkLst>
        </pc:cxnChg>
        <pc:cxnChg chg="add del">
          <ac:chgData name="Natalia Hanssen da Silva" userId="a037b116-d300-49b8-8d44-f5458fd2678d" providerId="ADAL" clId="{570BCC1E-EF91-4A4B-92E6-0FDA177DD632}" dt="2022-08-13T18:34:08.390" v="5618" actId="11529"/>
          <ac:cxnSpMkLst>
            <pc:docMk/>
            <pc:sldMk cId="2271104585" sldId="2126987937"/>
            <ac:cxnSpMk id="30" creationId="{B0049083-EF70-4080-94E1-5154F520F8AC}"/>
          </ac:cxnSpMkLst>
        </pc:cxnChg>
        <pc:cxnChg chg="add mod ord">
          <ac:chgData name="Natalia Hanssen da Silva" userId="a037b116-d300-49b8-8d44-f5458fd2678d" providerId="ADAL" clId="{570BCC1E-EF91-4A4B-92E6-0FDA177DD632}" dt="2022-08-13T18:38:44.414" v="5635" actId="478"/>
          <ac:cxnSpMkLst>
            <pc:docMk/>
            <pc:sldMk cId="2271104585" sldId="2126987937"/>
            <ac:cxnSpMk id="64" creationId="{F3BECA1E-23BD-4B82-83CB-D8E630FFB7D1}"/>
          </ac:cxnSpMkLst>
        </pc:cxnChg>
      </pc:sldChg>
      <pc:sldChg chg="addSp delSp modSp add mod ord">
        <pc:chgData name="Natalia Hanssen da Silva" userId="a037b116-d300-49b8-8d44-f5458fd2678d" providerId="ADAL" clId="{570BCC1E-EF91-4A4B-92E6-0FDA177DD632}" dt="2022-08-15T04:43:39.181" v="6018" actId="1037"/>
        <pc:sldMkLst>
          <pc:docMk/>
          <pc:sldMk cId="2892630386" sldId="2126987938"/>
        </pc:sldMkLst>
        <pc:spChg chg="add del mod">
          <ac:chgData name="Natalia Hanssen da Silva" userId="a037b116-d300-49b8-8d44-f5458fd2678d" providerId="ADAL" clId="{570BCC1E-EF91-4A4B-92E6-0FDA177DD632}" dt="2022-08-15T04:43:39.181" v="6018" actId="1037"/>
          <ac:spMkLst>
            <pc:docMk/>
            <pc:sldMk cId="2892630386" sldId="2126987938"/>
            <ac:spMk id="3" creationId="{2D79A97D-2C91-4CD9-AFC0-AC0979192CA9}"/>
          </ac:spMkLst>
        </pc:spChg>
        <pc:spChg chg="add mod">
          <ac:chgData name="Natalia Hanssen da Silva" userId="a037b116-d300-49b8-8d44-f5458fd2678d" providerId="ADAL" clId="{570BCC1E-EF91-4A4B-92E6-0FDA177DD632}" dt="2022-08-12T18:22:00.806" v="4187" actId="20577"/>
          <ac:spMkLst>
            <pc:docMk/>
            <pc:sldMk cId="2892630386" sldId="2126987938"/>
            <ac:spMk id="4" creationId="{D092F02A-7A9C-429D-8758-A338FBF77C7C}"/>
          </ac:spMkLst>
        </pc:spChg>
        <pc:spChg chg="add mod">
          <ac:chgData name="Natalia Hanssen da Silva" userId="a037b116-d300-49b8-8d44-f5458fd2678d" providerId="ADAL" clId="{570BCC1E-EF91-4A4B-92E6-0FDA177DD632}" dt="2022-08-12T18:23:34.604" v="4530" actId="20577"/>
          <ac:spMkLst>
            <pc:docMk/>
            <pc:sldMk cId="2892630386" sldId="2126987938"/>
            <ac:spMk id="5" creationId="{9753E1EE-91B1-4ACE-8632-BDDF92C792BA}"/>
          </ac:spMkLst>
        </pc:spChg>
        <pc:picChg chg="add mod">
          <ac:chgData name="Natalia Hanssen da Silva" userId="a037b116-d300-49b8-8d44-f5458fd2678d" providerId="ADAL" clId="{570BCC1E-EF91-4A4B-92E6-0FDA177DD632}" dt="2022-08-12T18:21:43.774" v="4151"/>
          <ac:picMkLst>
            <pc:docMk/>
            <pc:sldMk cId="2892630386" sldId="2126987938"/>
            <ac:picMk id="6" creationId="{9ED50B7E-2C8D-4C62-8A2F-8B079BB3D326}"/>
          </ac:picMkLst>
        </pc:picChg>
      </pc:sldChg>
      <pc:sldChg chg="addSp modSp add mod ord">
        <pc:chgData name="Natalia Hanssen da Silva" userId="a037b116-d300-49b8-8d44-f5458fd2678d" providerId="ADAL" clId="{570BCC1E-EF91-4A4B-92E6-0FDA177DD632}" dt="2022-08-15T04:43:43.539" v="6019" actId="1037"/>
        <pc:sldMkLst>
          <pc:docMk/>
          <pc:sldMk cId="4294228546" sldId="2126987939"/>
        </pc:sldMkLst>
        <pc:spChg chg="mod">
          <ac:chgData name="Natalia Hanssen da Silva" userId="a037b116-d300-49b8-8d44-f5458fd2678d" providerId="ADAL" clId="{570BCC1E-EF91-4A4B-92E6-0FDA177DD632}" dt="2022-08-15T04:43:43.539" v="6019" actId="1037"/>
          <ac:spMkLst>
            <pc:docMk/>
            <pc:sldMk cId="4294228546" sldId="2126987939"/>
            <ac:spMk id="3" creationId="{2D79A97D-2C91-4CD9-AFC0-AC0979192CA9}"/>
          </ac:spMkLst>
        </pc:spChg>
        <pc:spChg chg="add mod">
          <ac:chgData name="Natalia Hanssen da Silva" userId="a037b116-d300-49b8-8d44-f5458fd2678d" providerId="ADAL" clId="{570BCC1E-EF91-4A4B-92E6-0FDA177DD632}" dt="2022-08-12T18:24:07.974" v="4631" actId="20577"/>
          <ac:spMkLst>
            <pc:docMk/>
            <pc:sldMk cId="4294228546" sldId="2126987939"/>
            <ac:spMk id="4" creationId="{1EAC0301-44B5-4DC4-BBB4-43B3868941ED}"/>
          </ac:spMkLst>
        </pc:spChg>
        <pc:spChg chg="add mod">
          <ac:chgData name="Natalia Hanssen da Silva" userId="a037b116-d300-49b8-8d44-f5458fd2678d" providerId="ADAL" clId="{570BCC1E-EF91-4A4B-92E6-0FDA177DD632}" dt="2022-08-12T18:25:37.099" v="4898" actId="20577"/>
          <ac:spMkLst>
            <pc:docMk/>
            <pc:sldMk cId="4294228546" sldId="2126987939"/>
            <ac:spMk id="5" creationId="{0219DAA1-761C-477F-AEF6-341F6E8B4FA3}"/>
          </ac:spMkLst>
        </pc:spChg>
        <pc:picChg chg="add mod">
          <ac:chgData name="Natalia Hanssen da Silva" userId="a037b116-d300-49b8-8d44-f5458fd2678d" providerId="ADAL" clId="{570BCC1E-EF91-4A4B-92E6-0FDA177DD632}" dt="2022-08-12T18:23:45.089" v="4531"/>
          <ac:picMkLst>
            <pc:docMk/>
            <pc:sldMk cId="4294228546" sldId="2126987939"/>
            <ac:picMk id="6" creationId="{1FFE9298-0265-487C-AAF6-1EF74E49216A}"/>
          </ac:picMkLst>
        </pc:picChg>
      </pc:sldChg>
      <pc:sldChg chg="addSp modSp add mod">
        <pc:chgData name="Natalia Hanssen da Silva" userId="a037b116-d300-49b8-8d44-f5458fd2678d" providerId="ADAL" clId="{570BCC1E-EF91-4A4B-92E6-0FDA177DD632}" dt="2022-08-15T04:43:49.379" v="6021" actId="1037"/>
        <pc:sldMkLst>
          <pc:docMk/>
          <pc:sldMk cId="4195863145" sldId="2126987940"/>
        </pc:sldMkLst>
        <pc:spChg chg="mod">
          <ac:chgData name="Natalia Hanssen da Silva" userId="a037b116-d300-49b8-8d44-f5458fd2678d" providerId="ADAL" clId="{570BCC1E-EF91-4A4B-92E6-0FDA177DD632}" dt="2022-08-15T04:43:49.379" v="6021" actId="1037"/>
          <ac:spMkLst>
            <pc:docMk/>
            <pc:sldMk cId="4195863145" sldId="2126987940"/>
            <ac:spMk id="3" creationId="{2D79A97D-2C91-4CD9-AFC0-AC0979192CA9}"/>
          </ac:spMkLst>
        </pc:spChg>
        <pc:spChg chg="add mod">
          <ac:chgData name="Natalia Hanssen da Silva" userId="a037b116-d300-49b8-8d44-f5458fd2678d" providerId="ADAL" clId="{570BCC1E-EF91-4A4B-92E6-0FDA177DD632}" dt="2022-08-12T18:28:31.610" v="5121" actId="20577"/>
          <ac:spMkLst>
            <pc:docMk/>
            <pc:sldMk cId="4195863145" sldId="2126987940"/>
            <ac:spMk id="4" creationId="{B8B6B096-2799-4BDB-B8E5-169AD93266AE}"/>
          </ac:spMkLst>
        </pc:spChg>
        <pc:spChg chg="add mod">
          <ac:chgData name="Natalia Hanssen da Silva" userId="a037b116-d300-49b8-8d44-f5458fd2678d" providerId="ADAL" clId="{570BCC1E-EF91-4A4B-92E6-0FDA177DD632}" dt="2022-08-12T18:29:11.687" v="5226" actId="20577"/>
          <ac:spMkLst>
            <pc:docMk/>
            <pc:sldMk cId="4195863145" sldId="2126987940"/>
            <ac:spMk id="5" creationId="{6CF28E2F-41BA-4A32-9C30-871366DC2160}"/>
          </ac:spMkLst>
        </pc:spChg>
        <pc:picChg chg="add mod">
          <ac:chgData name="Natalia Hanssen da Silva" userId="a037b116-d300-49b8-8d44-f5458fd2678d" providerId="ADAL" clId="{570BCC1E-EF91-4A4B-92E6-0FDA177DD632}" dt="2022-08-12T18:28:16.135" v="5062"/>
          <ac:picMkLst>
            <pc:docMk/>
            <pc:sldMk cId="4195863145" sldId="2126987940"/>
            <ac:picMk id="6" creationId="{1E4A7B64-BF49-4A1D-83B0-A3AB963A4484}"/>
          </ac:picMkLst>
        </pc:picChg>
      </pc:sldChg>
      <pc:sldChg chg="addSp modSp add mod">
        <pc:chgData name="Natalia Hanssen da Silva" userId="a037b116-d300-49b8-8d44-f5458fd2678d" providerId="ADAL" clId="{570BCC1E-EF91-4A4B-92E6-0FDA177DD632}" dt="2022-08-15T04:43:46.647" v="6020" actId="1037"/>
        <pc:sldMkLst>
          <pc:docMk/>
          <pc:sldMk cId="919021565" sldId="2126987941"/>
        </pc:sldMkLst>
        <pc:spChg chg="mod">
          <ac:chgData name="Natalia Hanssen da Silva" userId="a037b116-d300-49b8-8d44-f5458fd2678d" providerId="ADAL" clId="{570BCC1E-EF91-4A4B-92E6-0FDA177DD632}" dt="2022-08-15T04:43:46.647" v="6020" actId="1037"/>
          <ac:spMkLst>
            <pc:docMk/>
            <pc:sldMk cId="919021565" sldId="2126987941"/>
            <ac:spMk id="3" creationId="{2D79A97D-2C91-4CD9-AFC0-AC0979192CA9}"/>
          </ac:spMkLst>
        </pc:spChg>
        <pc:spChg chg="add mod">
          <ac:chgData name="Natalia Hanssen da Silva" userId="a037b116-d300-49b8-8d44-f5458fd2678d" providerId="ADAL" clId="{570BCC1E-EF91-4A4B-92E6-0FDA177DD632}" dt="2022-08-12T18:26:22.889" v="4966" actId="20577"/>
          <ac:spMkLst>
            <pc:docMk/>
            <pc:sldMk cId="919021565" sldId="2126987941"/>
            <ac:spMk id="4" creationId="{1DA760DC-44D5-4896-8FC3-397658DE9043}"/>
          </ac:spMkLst>
        </pc:spChg>
        <pc:spChg chg="add mod">
          <ac:chgData name="Natalia Hanssen da Silva" userId="a037b116-d300-49b8-8d44-f5458fd2678d" providerId="ADAL" clId="{570BCC1E-EF91-4A4B-92E6-0FDA177DD632}" dt="2022-08-12T18:27:12.354" v="5060" actId="5793"/>
          <ac:spMkLst>
            <pc:docMk/>
            <pc:sldMk cId="919021565" sldId="2126987941"/>
            <ac:spMk id="5" creationId="{902A8190-38AD-4A08-BBF3-718711D5C622}"/>
          </ac:spMkLst>
        </pc:spChg>
        <pc:picChg chg="add mod">
          <ac:chgData name="Natalia Hanssen da Silva" userId="a037b116-d300-49b8-8d44-f5458fd2678d" providerId="ADAL" clId="{570BCC1E-EF91-4A4B-92E6-0FDA177DD632}" dt="2022-08-12T18:26:03.212" v="4900"/>
          <ac:picMkLst>
            <pc:docMk/>
            <pc:sldMk cId="919021565" sldId="2126987941"/>
            <ac:picMk id="6" creationId="{8645F35F-9DC6-4F39-8412-F61DB615952E}"/>
          </ac:picMkLst>
        </pc:picChg>
      </pc:sldChg>
      <pc:sldChg chg="addSp modSp add mod">
        <pc:chgData name="Natalia Hanssen da Silva" userId="a037b116-d300-49b8-8d44-f5458fd2678d" providerId="ADAL" clId="{570BCC1E-EF91-4A4B-92E6-0FDA177DD632}" dt="2022-08-15T04:43:05.656" v="6012" actId="1037"/>
        <pc:sldMkLst>
          <pc:docMk/>
          <pc:sldMk cId="2867484363" sldId="2126987942"/>
        </pc:sldMkLst>
        <pc:spChg chg="mod">
          <ac:chgData name="Natalia Hanssen da Silva" userId="a037b116-d300-49b8-8d44-f5458fd2678d" providerId="ADAL" clId="{570BCC1E-EF91-4A4B-92E6-0FDA177DD632}" dt="2022-08-15T04:43:05.656" v="6012" actId="1037"/>
          <ac:spMkLst>
            <pc:docMk/>
            <pc:sldMk cId="2867484363" sldId="2126987942"/>
            <ac:spMk id="3" creationId="{2D79A97D-2C91-4CD9-AFC0-AC0979192CA9}"/>
          </ac:spMkLst>
        </pc:spChg>
        <pc:spChg chg="add mod">
          <ac:chgData name="Natalia Hanssen da Silva" userId="a037b116-d300-49b8-8d44-f5458fd2678d" providerId="ADAL" clId="{570BCC1E-EF91-4A4B-92E6-0FDA177DD632}" dt="2022-08-12T18:15:18.587" v="3476" actId="20577"/>
          <ac:spMkLst>
            <pc:docMk/>
            <pc:sldMk cId="2867484363" sldId="2126987942"/>
            <ac:spMk id="4" creationId="{8ABC71CE-310A-43B6-9AC2-2470A3C0023A}"/>
          </ac:spMkLst>
        </pc:spChg>
        <pc:spChg chg="add mod">
          <ac:chgData name="Natalia Hanssen da Silva" userId="a037b116-d300-49b8-8d44-f5458fd2678d" providerId="ADAL" clId="{570BCC1E-EF91-4A4B-92E6-0FDA177DD632}" dt="2022-08-12T18:19:06.460" v="3784" actId="5793"/>
          <ac:spMkLst>
            <pc:docMk/>
            <pc:sldMk cId="2867484363" sldId="2126987942"/>
            <ac:spMk id="5" creationId="{B22693D6-2A3F-4F49-9F71-90955B386730}"/>
          </ac:spMkLst>
        </pc:spChg>
        <pc:spChg chg="add mod">
          <ac:chgData name="Natalia Hanssen da Silva" userId="a037b116-d300-49b8-8d44-f5458fd2678d" providerId="ADAL" clId="{570BCC1E-EF91-4A4B-92E6-0FDA177DD632}" dt="2022-08-12T18:18:44.802" v="3766" actId="20577"/>
          <ac:spMkLst>
            <pc:docMk/>
            <pc:sldMk cId="2867484363" sldId="2126987942"/>
            <ac:spMk id="7" creationId="{CD7C10BA-D170-478B-BCD6-B9CA28667571}"/>
          </ac:spMkLst>
        </pc:spChg>
        <pc:picChg chg="add mod">
          <ac:chgData name="Natalia Hanssen da Silva" userId="a037b116-d300-49b8-8d44-f5458fd2678d" providerId="ADAL" clId="{570BCC1E-EF91-4A4B-92E6-0FDA177DD632}" dt="2022-08-12T18:19:11.307" v="3785" actId="1076"/>
          <ac:picMkLst>
            <pc:docMk/>
            <pc:sldMk cId="2867484363" sldId="2126987942"/>
            <ac:picMk id="6" creationId="{19D9B22D-66E5-4F2C-A24B-6894C3E3E29E}"/>
          </ac:picMkLst>
        </pc:picChg>
      </pc:sldChg>
      <pc:sldChg chg="addSp delSp modSp add mod">
        <pc:chgData name="Natalia Hanssen da Silva" userId="a037b116-d300-49b8-8d44-f5458fd2678d" providerId="ADAL" clId="{570BCC1E-EF91-4A4B-92E6-0FDA177DD632}" dt="2022-08-15T04:43:52.131" v="6022" actId="1037"/>
        <pc:sldMkLst>
          <pc:docMk/>
          <pc:sldMk cId="1879098519" sldId="2126987943"/>
        </pc:sldMkLst>
        <pc:spChg chg="add del mod">
          <ac:chgData name="Natalia Hanssen da Silva" userId="a037b116-d300-49b8-8d44-f5458fd2678d" providerId="ADAL" clId="{570BCC1E-EF91-4A4B-92E6-0FDA177DD632}" dt="2022-08-15T04:43:52.131" v="6022" actId="1037"/>
          <ac:spMkLst>
            <pc:docMk/>
            <pc:sldMk cId="1879098519" sldId="2126987943"/>
            <ac:spMk id="3" creationId="{2D79A97D-2C91-4CD9-AFC0-AC0979192CA9}"/>
          </ac:spMkLst>
        </pc:spChg>
        <pc:spChg chg="add mod">
          <ac:chgData name="Natalia Hanssen da Silva" userId="a037b116-d300-49b8-8d44-f5458fd2678d" providerId="ADAL" clId="{570BCC1E-EF91-4A4B-92E6-0FDA177DD632}" dt="2022-08-12T18:29:41.129" v="5282" actId="20577"/>
          <ac:spMkLst>
            <pc:docMk/>
            <pc:sldMk cId="1879098519" sldId="2126987943"/>
            <ac:spMk id="4" creationId="{7A73091F-7B4F-41AE-B5C8-BCE9E750A144}"/>
          </ac:spMkLst>
        </pc:spChg>
        <pc:spChg chg="add mod">
          <ac:chgData name="Natalia Hanssen da Silva" userId="a037b116-d300-49b8-8d44-f5458fd2678d" providerId="ADAL" clId="{570BCC1E-EF91-4A4B-92E6-0FDA177DD632}" dt="2022-08-12T18:30:31.667" v="5392" actId="20577"/>
          <ac:spMkLst>
            <pc:docMk/>
            <pc:sldMk cId="1879098519" sldId="2126987943"/>
            <ac:spMk id="5" creationId="{AEE0FD4F-0B97-40E8-80CD-66C50BF6E367}"/>
          </ac:spMkLst>
        </pc:spChg>
        <pc:picChg chg="add mod">
          <ac:chgData name="Natalia Hanssen da Silva" userId="a037b116-d300-49b8-8d44-f5458fd2678d" providerId="ADAL" clId="{570BCC1E-EF91-4A4B-92E6-0FDA177DD632}" dt="2022-08-12T18:29:19.756" v="5227"/>
          <ac:picMkLst>
            <pc:docMk/>
            <pc:sldMk cId="1879098519" sldId="2126987943"/>
            <ac:picMk id="6" creationId="{0124EAE3-2DC6-4B6B-846E-94EBE5223EA9}"/>
          </ac:picMkLst>
        </pc:picChg>
      </pc:sldChg>
      <pc:sldChg chg="addSp modSp add mod">
        <pc:chgData name="Natalia Hanssen da Silva" userId="a037b116-d300-49b8-8d44-f5458fd2678d" providerId="ADAL" clId="{570BCC1E-EF91-4A4B-92E6-0FDA177DD632}" dt="2022-08-15T04:42:47.647" v="6010" actId="1037"/>
        <pc:sldMkLst>
          <pc:docMk/>
          <pc:sldMk cId="3257995193" sldId="2126987944"/>
        </pc:sldMkLst>
        <pc:spChg chg="mod">
          <ac:chgData name="Natalia Hanssen da Silva" userId="a037b116-d300-49b8-8d44-f5458fd2678d" providerId="ADAL" clId="{570BCC1E-EF91-4A4B-92E6-0FDA177DD632}" dt="2022-08-15T04:42:47.647" v="6010" actId="1037"/>
          <ac:spMkLst>
            <pc:docMk/>
            <pc:sldMk cId="3257995193" sldId="2126987944"/>
            <ac:spMk id="3" creationId="{2D79A97D-2C91-4CD9-AFC0-AC0979192CA9}"/>
          </ac:spMkLst>
        </pc:spChg>
        <pc:spChg chg="add mod">
          <ac:chgData name="Natalia Hanssen da Silva" userId="a037b116-d300-49b8-8d44-f5458fd2678d" providerId="ADAL" clId="{570BCC1E-EF91-4A4B-92E6-0FDA177DD632}" dt="2022-08-13T18:39:13.598" v="5638" actId="404"/>
          <ac:spMkLst>
            <pc:docMk/>
            <pc:sldMk cId="3257995193" sldId="2126987944"/>
            <ac:spMk id="4" creationId="{1D1ADCEE-652B-4F28-B2D6-E6A70935C2C7}"/>
          </ac:spMkLst>
        </pc:spChg>
        <pc:spChg chg="add mod">
          <ac:chgData name="Natalia Hanssen da Silva" userId="a037b116-d300-49b8-8d44-f5458fd2678d" providerId="ADAL" clId="{570BCC1E-EF91-4A4B-92E6-0FDA177DD632}" dt="2022-08-13T18:39:19.005" v="5648" actId="1035"/>
          <ac:spMkLst>
            <pc:docMk/>
            <pc:sldMk cId="3257995193" sldId="2126987944"/>
            <ac:spMk id="5" creationId="{9461A67D-47D8-4C69-845B-1627391FB2BC}"/>
          </ac:spMkLst>
        </pc:spChg>
        <pc:spChg chg="add mod">
          <ac:chgData name="Natalia Hanssen da Silva" userId="a037b116-d300-49b8-8d44-f5458fd2678d" providerId="ADAL" clId="{570BCC1E-EF91-4A4B-92E6-0FDA177DD632}" dt="2022-08-13T18:41:01.555" v="5991" actId="20577"/>
          <ac:spMkLst>
            <pc:docMk/>
            <pc:sldMk cId="3257995193" sldId="2126987944"/>
            <ac:spMk id="6" creationId="{D1538B3B-5A1B-4E00-972D-B45A2822035D}"/>
          </ac:spMkLst>
        </pc:spChg>
      </pc:sldChg>
      <pc:sldChg chg="addSp delSp modSp add mod ord">
        <pc:chgData name="Natalia Hanssen da Silva" userId="a037b116-d300-49b8-8d44-f5458fd2678d" providerId="ADAL" clId="{570BCC1E-EF91-4A4B-92E6-0FDA177DD632}" dt="2022-08-15T05:28:40.238" v="6101" actId="20577"/>
        <pc:sldMkLst>
          <pc:docMk/>
          <pc:sldMk cId="3846233876" sldId="2126987945"/>
        </pc:sldMkLst>
        <pc:spChg chg="del mod">
          <ac:chgData name="Natalia Hanssen da Silva" userId="a037b116-d300-49b8-8d44-f5458fd2678d" providerId="ADAL" clId="{570BCC1E-EF91-4A4B-92E6-0FDA177DD632}" dt="2022-08-15T05:28:26.506" v="6079" actId="478"/>
          <ac:spMkLst>
            <pc:docMk/>
            <pc:sldMk cId="3846233876" sldId="2126987945"/>
            <ac:spMk id="3" creationId="{2D79A97D-2C91-4CD9-AFC0-AC0979192CA9}"/>
          </ac:spMkLst>
        </pc:spChg>
        <pc:spChg chg="add del mod">
          <ac:chgData name="Natalia Hanssen da Silva" userId="a037b116-d300-49b8-8d44-f5458fd2678d" providerId="ADAL" clId="{570BCC1E-EF91-4A4B-92E6-0FDA177DD632}" dt="2022-08-15T05:28:26.506" v="6079" actId="478"/>
          <ac:spMkLst>
            <pc:docMk/>
            <pc:sldMk cId="3846233876" sldId="2126987945"/>
            <ac:spMk id="4" creationId="{9342BB44-8511-4DED-913A-F4FB5761AA37}"/>
          </ac:spMkLst>
        </pc:spChg>
        <pc:spChg chg="add del mod">
          <ac:chgData name="Natalia Hanssen da Silva" userId="a037b116-d300-49b8-8d44-f5458fd2678d" providerId="ADAL" clId="{570BCC1E-EF91-4A4B-92E6-0FDA177DD632}" dt="2022-08-15T05:28:26.506" v="6079" actId="478"/>
          <ac:spMkLst>
            <pc:docMk/>
            <pc:sldMk cId="3846233876" sldId="2126987945"/>
            <ac:spMk id="5" creationId="{577D2CD0-201B-4C4D-B04D-41073564C5B7}"/>
          </ac:spMkLst>
        </pc:spChg>
        <pc:spChg chg="add del mod">
          <ac:chgData name="Natalia Hanssen da Silva" userId="a037b116-d300-49b8-8d44-f5458fd2678d" providerId="ADAL" clId="{570BCC1E-EF91-4A4B-92E6-0FDA177DD632}" dt="2022-08-15T05:28:26.506" v="6079" actId="478"/>
          <ac:spMkLst>
            <pc:docMk/>
            <pc:sldMk cId="3846233876" sldId="2126987945"/>
            <ac:spMk id="6" creationId="{E5A1FE7A-814D-40C2-8B25-7ACDF38C7E62}"/>
          </ac:spMkLst>
        </pc:spChg>
        <pc:spChg chg="add mod">
          <ac:chgData name="Natalia Hanssen da Silva" userId="a037b116-d300-49b8-8d44-f5458fd2678d" providerId="ADAL" clId="{570BCC1E-EF91-4A4B-92E6-0FDA177DD632}" dt="2022-08-15T05:28:32.467" v="6080"/>
          <ac:spMkLst>
            <pc:docMk/>
            <pc:sldMk cId="3846233876" sldId="2126987945"/>
            <ac:spMk id="7" creationId="{00602309-EEEB-4526-8513-A36974A6D119}"/>
          </ac:spMkLst>
        </pc:spChg>
        <pc:spChg chg="add del mod">
          <ac:chgData name="Natalia Hanssen da Silva" userId="a037b116-d300-49b8-8d44-f5458fd2678d" providerId="ADAL" clId="{570BCC1E-EF91-4A4B-92E6-0FDA177DD632}" dt="2022-08-12T17:32:33.730" v="648" actId="478"/>
          <ac:spMkLst>
            <pc:docMk/>
            <pc:sldMk cId="3846233876" sldId="2126987945"/>
            <ac:spMk id="7" creationId="{C7A498EA-A788-4949-B964-0628245E97E3}"/>
          </ac:spMkLst>
        </pc:spChg>
        <pc:spChg chg="add del mod">
          <ac:chgData name="Natalia Hanssen da Silva" userId="a037b116-d300-49b8-8d44-f5458fd2678d" providerId="ADAL" clId="{570BCC1E-EF91-4A4B-92E6-0FDA177DD632}" dt="2022-08-12T17:32:35.075" v="649" actId="478"/>
          <ac:spMkLst>
            <pc:docMk/>
            <pc:sldMk cId="3846233876" sldId="2126987945"/>
            <ac:spMk id="8" creationId="{149D6764-E278-4518-A831-915F035BB687}"/>
          </ac:spMkLst>
        </pc:spChg>
        <pc:spChg chg="add mod">
          <ac:chgData name="Natalia Hanssen da Silva" userId="a037b116-d300-49b8-8d44-f5458fd2678d" providerId="ADAL" clId="{570BCC1E-EF91-4A4B-92E6-0FDA177DD632}" dt="2022-08-15T05:28:32.467" v="6080"/>
          <ac:spMkLst>
            <pc:docMk/>
            <pc:sldMk cId="3846233876" sldId="2126987945"/>
            <ac:spMk id="8" creationId="{E664EE5E-4107-458B-81F5-8FDD75F3454B}"/>
          </ac:spMkLst>
        </pc:spChg>
        <pc:spChg chg="add mod">
          <ac:chgData name="Natalia Hanssen da Silva" userId="a037b116-d300-49b8-8d44-f5458fd2678d" providerId="ADAL" clId="{570BCC1E-EF91-4A4B-92E6-0FDA177DD632}" dt="2022-08-15T05:28:32.467" v="6080"/>
          <ac:spMkLst>
            <pc:docMk/>
            <pc:sldMk cId="3846233876" sldId="2126987945"/>
            <ac:spMk id="9" creationId="{33AFAA64-264B-4719-860F-A89932FFF58B}"/>
          </ac:spMkLst>
        </pc:spChg>
        <pc:spChg chg="add mod">
          <ac:chgData name="Natalia Hanssen da Silva" userId="a037b116-d300-49b8-8d44-f5458fd2678d" providerId="ADAL" clId="{570BCC1E-EF91-4A4B-92E6-0FDA177DD632}" dt="2022-08-15T05:28:32.467" v="6080"/>
          <ac:spMkLst>
            <pc:docMk/>
            <pc:sldMk cId="3846233876" sldId="2126987945"/>
            <ac:spMk id="10" creationId="{84E4B5CA-DD82-44B9-9995-FA4B96E617F9}"/>
          </ac:spMkLst>
        </pc:spChg>
        <pc:spChg chg="add mod">
          <ac:chgData name="Natalia Hanssen da Silva" userId="a037b116-d300-49b8-8d44-f5458fd2678d" providerId="ADAL" clId="{570BCC1E-EF91-4A4B-92E6-0FDA177DD632}" dt="2022-08-15T05:28:32.467" v="6080"/>
          <ac:spMkLst>
            <pc:docMk/>
            <pc:sldMk cId="3846233876" sldId="2126987945"/>
            <ac:spMk id="11" creationId="{5620BBCB-BC26-4839-B348-49D66BD356A6}"/>
          </ac:spMkLst>
        </pc:spChg>
        <pc:spChg chg="add mod">
          <ac:chgData name="Natalia Hanssen da Silva" userId="a037b116-d300-49b8-8d44-f5458fd2678d" providerId="ADAL" clId="{570BCC1E-EF91-4A4B-92E6-0FDA177DD632}" dt="2022-08-15T05:28:32.467" v="6080"/>
          <ac:spMkLst>
            <pc:docMk/>
            <pc:sldMk cId="3846233876" sldId="2126987945"/>
            <ac:spMk id="12" creationId="{A572E980-176F-4F9C-8CB7-76EF58F37218}"/>
          </ac:spMkLst>
        </pc:spChg>
        <pc:spChg chg="add mod">
          <ac:chgData name="Natalia Hanssen da Silva" userId="a037b116-d300-49b8-8d44-f5458fd2678d" providerId="ADAL" clId="{570BCC1E-EF91-4A4B-92E6-0FDA177DD632}" dt="2022-08-15T05:28:32.467" v="6080"/>
          <ac:spMkLst>
            <pc:docMk/>
            <pc:sldMk cId="3846233876" sldId="2126987945"/>
            <ac:spMk id="13" creationId="{78B86861-A2FC-4017-850C-6808806CFF61}"/>
          </ac:spMkLst>
        </pc:spChg>
        <pc:spChg chg="add mod">
          <ac:chgData name="Natalia Hanssen da Silva" userId="a037b116-d300-49b8-8d44-f5458fd2678d" providerId="ADAL" clId="{570BCC1E-EF91-4A4B-92E6-0FDA177DD632}" dt="2022-08-15T05:28:32.467" v="6080"/>
          <ac:spMkLst>
            <pc:docMk/>
            <pc:sldMk cId="3846233876" sldId="2126987945"/>
            <ac:spMk id="14" creationId="{3B4930C8-F857-4E8B-AC8B-16507556BF0C}"/>
          </ac:spMkLst>
        </pc:spChg>
        <pc:spChg chg="add mod">
          <ac:chgData name="Natalia Hanssen da Silva" userId="a037b116-d300-49b8-8d44-f5458fd2678d" providerId="ADAL" clId="{570BCC1E-EF91-4A4B-92E6-0FDA177DD632}" dt="2022-08-15T05:28:32.467" v="6080"/>
          <ac:spMkLst>
            <pc:docMk/>
            <pc:sldMk cId="3846233876" sldId="2126987945"/>
            <ac:spMk id="15" creationId="{042C0089-1B59-4058-A7AD-A8AE0EBEE0E0}"/>
          </ac:spMkLst>
        </pc:spChg>
        <pc:spChg chg="add mod">
          <ac:chgData name="Natalia Hanssen da Silva" userId="a037b116-d300-49b8-8d44-f5458fd2678d" providerId="ADAL" clId="{570BCC1E-EF91-4A4B-92E6-0FDA177DD632}" dt="2022-08-15T05:28:32.467" v="6080"/>
          <ac:spMkLst>
            <pc:docMk/>
            <pc:sldMk cId="3846233876" sldId="2126987945"/>
            <ac:spMk id="16" creationId="{412B26D4-8D3C-4DF8-96E3-ED85056EC7DB}"/>
          </ac:spMkLst>
        </pc:spChg>
        <pc:spChg chg="add mod">
          <ac:chgData name="Natalia Hanssen da Silva" userId="a037b116-d300-49b8-8d44-f5458fd2678d" providerId="ADAL" clId="{570BCC1E-EF91-4A4B-92E6-0FDA177DD632}" dt="2022-08-15T05:28:32.467" v="6080"/>
          <ac:spMkLst>
            <pc:docMk/>
            <pc:sldMk cId="3846233876" sldId="2126987945"/>
            <ac:spMk id="17" creationId="{43D64618-B71A-4E90-A7BF-60F3E3AE61BB}"/>
          </ac:spMkLst>
        </pc:spChg>
        <pc:spChg chg="add mod">
          <ac:chgData name="Natalia Hanssen da Silva" userId="a037b116-d300-49b8-8d44-f5458fd2678d" providerId="ADAL" clId="{570BCC1E-EF91-4A4B-92E6-0FDA177DD632}" dt="2022-08-15T05:28:32.467" v="6080"/>
          <ac:spMkLst>
            <pc:docMk/>
            <pc:sldMk cId="3846233876" sldId="2126987945"/>
            <ac:spMk id="18" creationId="{33812803-8CA4-45F9-AFBE-6101FA1334E2}"/>
          </ac:spMkLst>
        </pc:spChg>
        <pc:spChg chg="mod">
          <ac:chgData name="Natalia Hanssen da Silva" userId="a037b116-d300-49b8-8d44-f5458fd2678d" providerId="ADAL" clId="{570BCC1E-EF91-4A4B-92E6-0FDA177DD632}" dt="2022-08-15T05:28:40.238" v="6101" actId="20577"/>
          <ac:spMkLst>
            <pc:docMk/>
            <pc:sldMk cId="3846233876" sldId="2126987945"/>
            <ac:spMk id="75" creationId="{BB7A6E7E-C0D2-4E97-904A-9FE3C9979B15}"/>
          </ac:spMkLst>
        </pc:spChg>
      </pc:sldChg>
      <pc:sldChg chg="modSp add del mod ord">
        <pc:chgData name="Natalia Hanssen da Silva" userId="a037b116-d300-49b8-8d44-f5458fd2678d" providerId="ADAL" clId="{570BCC1E-EF91-4A4B-92E6-0FDA177DD632}" dt="2022-08-12T18:27:19.870" v="5061" actId="2696"/>
        <pc:sldMkLst>
          <pc:docMk/>
          <pc:sldMk cId="2609620117" sldId="2126987946"/>
        </pc:sldMkLst>
        <pc:spChg chg="mod">
          <ac:chgData name="Natalia Hanssen da Silva" userId="a037b116-d300-49b8-8d44-f5458fd2678d" providerId="ADAL" clId="{570BCC1E-EF91-4A4B-92E6-0FDA177DD632}" dt="2022-08-12T17:28:26.233" v="625" actId="20577"/>
          <ac:spMkLst>
            <pc:docMk/>
            <pc:sldMk cId="2609620117" sldId="2126987946"/>
            <ac:spMk id="3" creationId="{2D79A97D-2C91-4CD9-AFC0-AC0979192CA9}"/>
          </ac:spMkLst>
        </pc:spChg>
      </pc:sldChg>
      <pc:sldChg chg="addSp delSp modSp add mod modAnim">
        <pc:chgData name="Natalia Hanssen da Silva" userId="a037b116-d300-49b8-8d44-f5458fd2678d" providerId="ADAL" clId="{570BCC1E-EF91-4A4B-92E6-0FDA177DD632}" dt="2022-08-15T04:42:20.596" v="6005" actId="1037"/>
        <pc:sldMkLst>
          <pc:docMk/>
          <pc:sldMk cId="4237014808" sldId="2126987947"/>
        </pc:sldMkLst>
        <pc:spChg chg="mod">
          <ac:chgData name="Natalia Hanssen da Silva" userId="a037b116-d300-49b8-8d44-f5458fd2678d" providerId="ADAL" clId="{570BCC1E-EF91-4A4B-92E6-0FDA177DD632}" dt="2022-08-15T04:42:20.596" v="6005" actId="1037"/>
          <ac:spMkLst>
            <pc:docMk/>
            <pc:sldMk cId="4237014808" sldId="2126987947"/>
            <ac:spMk id="3" creationId="{2D79A97D-2C91-4CD9-AFC0-AC0979192CA9}"/>
          </ac:spMkLst>
        </pc:spChg>
        <pc:spChg chg="add del mod">
          <ac:chgData name="Natalia Hanssen da Silva" userId="a037b116-d300-49b8-8d44-f5458fd2678d" providerId="ADAL" clId="{570BCC1E-EF91-4A4B-92E6-0FDA177DD632}" dt="2022-08-15T04:42:09.970" v="6003" actId="478"/>
          <ac:spMkLst>
            <pc:docMk/>
            <pc:sldMk cId="4237014808" sldId="2126987947"/>
            <ac:spMk id="5" creationId="{605B51CC-A2CD-45F3-94D5-CF8B456A4E5C}"/>
          </ac:spMkLst>
        </pc:spChg>
        <pc:spChg chg="add mod">
          <ac:chgData name="Natalia Hanssen da Silva" userId="a037b116-d300-49b8-8d44-f5458fd2678d" providerId="ADAL" clId="{570BCC1E-EF91-4A4B-92E6-0FDA177DD632}" dt="2022-08-15T04:42:16.640" v="6004"/>
          <ac:spMkLst>
            <pc:docMk/>
            <pc:sldMk cId="4237014808" sldId="2126987947"/>
            <ac:spMk id="6" creationId="{172E33E8-09E1-4C02-82F6-60280CA7DEA9}"/>
          </ac:spMkLst>
        </pc:spChg>
        <pc:picChg chg="add del mod">
          <ac:chgData name="Natalia Hanssen da Silva" userId="a037b116-d300-49b8-8d44-f5458fd2678d" providerId="ADAL" clId="{570BCC1E-EF91-4A4B-92E6-0FDA177DD632}" dt="2022-08-12T17:46:35.154" v="1161" actId="478"/>
          <ac:picMkLst>
            <pc:docMk/>
            <pc:sldMk cId="4237014808" sldId="2126987947"/>
            <ac:picMk id="4" creationId="{3EDFBB82-D398-477C-A86B-373964AE2AE9}"/>
          </ac:picMkLst>
        </pc:picChg>
        <pc:picChg chg="add del mod">
          <ac:chgData name="Natalia Hanssen da Silva" userId="a037b116-d300-49b8-8d44-f5458fd2678d" providerId="ADAL" clId="{570BCC1E-EF91-4A4B-92E6-0FDA177DD632}" dt="2022-08-12T17:46:03.722" v="1153"/>
          <ac:picMkLst>
            <pc:docMk/>
            <pc:sldMk cId="4237014808" sldId="2126987947"/>
            <ac:picMk id="6" creationId="{C65B7305-C19F-496A-813C-E8E8A364FE1B}"/>
          </ac:picMkLst>
        </pc:picChg>
        <pc:picChg chg="add del mod">
          <ac:chgData name="Natalia Hanssen da Silva" userId="a037b116-d300-49b8-8d44-f5458fd2678d" providerId="ADAL" clId="{570BCC1E-EF91-4A4B-92E6-0FDA177DD632}" dt="2022-08-15T04:42:09.970" v="6003" actId="478"/>
          <ac:picMkLst>
            <pc:docMk/>
            <pc:sldMk cId="4237014808" sldId="2126987947"/>
            <ac:picMk id="7" creationId="{E65B24A1-16A6-44CE-AB0E-1705D26C01C2}"/>
          </ac:picMkLst>
        </pc:picChg>
        <pc:picChg chg="add mod">
          <ac:chgData name="Natalia Hanssen da Silva" userId="a037b116-d300-49b8-8d44-f5458fd2678d" providerId="ADAL" clId="{570BCC1E-EF91-4A4B-92E6-0FDA177DD632}" dt="2022-08-15T04:42:16.640" v="6004"/>
          <ac:picMkLst>
            <pc:docMk/>
            <pc:sldMk cId="4237014808" sldId="2126987947"/>
            <ac:picMk id="8" creationId="{CA6BAA62-02C4-4024-B471-81D75E2452AF}"/>
          </ac:picMkLst>
        </pc:picChg>
      </pc:sldChg>
      <pc:sldChg chg="addSp delSp modSp add mod modAnim">
        <pc:chgData name="Natalia Hanssen da Silva" userId="a037b116-d300-49b8-8d44-f5458fd2678d" providerId="ADAL" clId="{570BCC1E-EF91-4A4B-92E6-0FDA177DD632}" dt="2022-08-15T04:44:22.946" v="6025"/>
        <pc:sldMkLst>
          <pc:docMk/>
          <pc:sldMk cId="3080020938" sldId="2126987948"/>
        </pc:sldMkLst>
        <pc:spChg chg="mod">
          <ac:chgData name="Natalia Hanssen da Silva" userId="a037b116-d300-49b8-8d44-f5458fd2678d" providerId="ADAL" clId="{570BCC1E-EF91-4A4B-92E6-0FDA177DD632}" dt="2022-08-15T04:42:34.090" v="6007" actId="1037"/>
          <ac:spMkLst>
            <pc:docMk/>
            <pc:sldMk cId="3080020938" sldId="2126987948"/>
            <ac:spMk id="3" creationId="{2D79A97D-2C91-4CD9-AFC0-AC0979192CA9}"/>
          </ac:spMkLst>
        </pc:spChg>
        <pc:spChg chg="add del mod">
          <ac:chgData name="Natalia Hanssen da Silva" userId="a037b116-d300-49b8-8d44-f5458fd2678d" providerId="ADAL" clId="{570BCC1E-EF91-4A4B-92E6-0FDA177DD632}" dt="2022-08-15T04:44:22.620" v="6024" actId="478"/>
          <ac:spMkLst>
            <pc:docMk/>
            <pc:sldMk cId="3080020938" sldId="2126987948"/>
            <ac:spMk id="5" creationId="{0EC10ACC-5EEF-44F6-9103-CF0AC3B60358}"/>
          </ac:spMkLst>
        </pc:spChg>
        <pc:spChg chg="add mod">
          <ac:chgData name="Natalia Hanssen da Silva" userId="a037b116-d300-49b8-8d44-f5458fd2678d" providerId="ADAL" clId="{570BCC1E-EF91-4A4B-92E6-0FDA177DD632}" dt="2022-08-15T04:44:22.946" v="6025"/>
          <ac:spMkLst>
            <pc:docMk/>
            <pc:sldMk cId="3080020938" sldId="2126987948"/>
            <ac:spMk id="6" creationId="{F0C24364-69E8-40ED-8285-15BDB803AE27}"/>
          </ac:spMkLst>
        </pc:spChg>
        <pc:picChg chg="add del mod">
          <ac:chgData name="Natalia Hanssen da Silva" userId="a037b116-d300-49b8-8d44-f5458fd2678d" providerId="ADAL" clId="{570BCC1E-EF91-4A4B-92E6-0FDA177DD632}" dt="2022-08-12T17:53:16.418" v="1331" actId="478"/>
          <ac:picMkLst>
            <pc:docMk/>
            <pc:sldMk cId="3080020938" sldId="2126987948"/>
            <ac:picMk id="4" creationId="{566699AD-80AE-4086-8070-C49FB8130235}"/>
          </ac:picMkLst>
        </pc:picChg>
        <pc:picChg chg="add del mod">
          <ac:chgData name="Natalia Hanssen da Silva" userId="a037b116-d300-49b8-8d44-f5458fd2678d" providerId="ADAL" clId="{570BCC1E-EF91-4A4B-92E6-0FDA177DD632}" dt="2022-08-12T17:51:59.071" v="1312"/>
          <ac:picMkLst>
            <pc:docMk/>
            <pc:sldMk cId="3080020938" sldId="2126987948"/>
            <ac:picMk id="6" creationId="{9AF0E7FB-2E13-43DD-BF66-58A6AFB35645}"/>
          </ac:picMkLst>
        </pc:picChg>
        <pc:picChg chg="add mod">
          <ac:chgData name="Natalia Hanssen da Silva" userId="a037b116-d300-49b8-8d44-f5458fd2678d" providerId="ADAL" clId="{570BCC1E-EF91-4A4B-92E6-0FDA177DD632}" dt="2022-08-15T04:44:22.946" v="6025"/>
          <ac:picMkLst>
            <pc:docMk/>
            <pc:sldMk cId="3080020938" sldId="2126987948"/>
            <ac:picMk id="7" creationId="{860318FB-2071-4FA5-969B-2F4D34FA6172}"/>
          </ac:picMkLst>
        </pc:picChg>
        <pc:picChg chg="add del mod">
          <ac:chgData name="Natalia Hanssen da Silva" userId="a037b116-d300-49b8-8d44-f5458fd2678d" providerId="ADAL" clId="{570BCC1E-EF91-4A4B-92E6-0FDA177DD632}" dt="2022-08-12T17:52:35.155" v="1325" actId="478"/>
          <ac:picMkLst>
            <pc:docMk/>
            <pc:sldMk cId="3080020938" sldId="2126987948"/>
            <ac:picMk id="7" creationId="{B89C5573-EE81-4AFD-AAFF-0D39A3075242}"/>
          </ac:picMkLst>
        </pc:picChg>
        <pc:picChg chg="add del mod modCrop">
          <ac:chgData name="Natalia Hanssen da Silva" userId="a037b116-d300-49b8-8d44-f5458fd2678d" providerId="ADAL" clId="{570BCC1E-EF91-4A4B-92E6-0FDA177DD632}" dt="2022-08-15T04:44:22.620" v="6024" actId="478"/>
          <ac:picMkLst>
            <pc:docMk/>
            <pc:sldMk cId="3080020938" sldId="2126987948"/>
            <ac:picMk id="8" creationId="{88E7BCC7-029A-4140-BEDC-62EE3DB9DEA5}"/>
          </ac:picMkLst>
        </pc:picChg>
      </pc:sldChg>
      <pc:sldChg chg="addSp delSp modSp add mod modAnim">
        <pc:chgData name="Natalia Hanssen da Silva" userId="a037b116-d300-49b8-8d44-f5458fd2678d" providerId="ADAL" clId="{570BCC1E-EF91-4A4B-92E6-0FDA177DD632}" dt="2022-08-15T04:44:35.355" v="6027"/>
        <pc:sldMkLst>
          <pc:docMk/>
          <pc:sldMk cId="74665633" sldId="2126987949"/>
        </pc:sldMkLst>
        <pc:spChg chg="mod">
          <ac:chgData name="Natalia Hanssen da Silva" userId="a037b116-d300-49b8-8d44-f5458fd2678d" providerId="ADAL" clId="{570BCC1E-EF91-4A4B-92E6-0FDA177DD632}" dt="2022-08-15T04:42:40.477" v="6008" actId="1037"/>
          <ac:spMkLst>
            <pc:docMk/>
            <pc:sldMk cId="74665633" sldId="2126987949"/>
            <ac:spMk id="3" creationId="{2D79A97D-2C91-4CD9-AFC0-AC0979192CA9}"/>
          </ac:spMkLst>
        </pc:spChg>
        <pc:spChg chg="add del mod">
          <ac:chgData name="Natalia Hanssen da Silva" userId="a037b116-d300-49b8-8d44-f5458fd2678d" providerId="ADAL" clId="{570BCC1E-EF91-4A4B-92E6-0FDA177DD632}" dt="2022-08-15T04:44:27.815" v="6026" actId="478"/>
          <ac:spMkLst>
            <pc:docMk/>
            <pc:sldMk cId="74665633" sldId="2126987949"/>
            <ac:spMk id="5" creationId="{4C5B7A97-93CA-4144-966C-5478BD261F78}"/>
          </ac:spMkLst>
        </pc:spChg>
        <pc:spChg chg="add mod">
          <ac:chgData name="Natalia Hanssen da Silva" userId="a037b116-d300-49b8-8d44-f5458fd2678d" providerId="ADAL" clId="{570BCC1E-EF91-4A4B-92E6-0FDA177DD632}" dt="2022-08-15T04:44:35.355" v="6027"/>
          <ac:spMkLst>
            <pc:docMk/>
            <pc:sldMk cId="74665633" sldId="2126987949"/>
            <ac:spMk id="7" creationId="{E5AF3EB0-4D42-4353-8CFB-76796062AE18}"/>
          </ac:spMkLst>
        </pc:spChg>
        <pc:picChg chg="add del mod">
          <ac:chgData name="Natalia Hanssen da Silva" userId="a037b116-d300-49b8-8d44-f5458fd2678d" providerId="ADAL" clId="{570BCC1E-EF91-4A4B-92E6-0FDA177DD632}" dt="2022-08-12T17:56:47.758" v="1695" actId="478"/>
          <ac:picMkLst>
            <pc:docMk/>
            <pc:sldMk cId="74665633" sldId="2126987949"/>
            <ac:picMk id="4" creationId="{8B67F592-9A40-4F88-A938-91185226A1B1}"/>
          </ac:picMkLst>
        </pc:picChg>
        <pc:picChg chg="add del mod">
          <ac:chgData name="Natalia Hanssen da Silva" userId="a037b116-d300-49b8-8d44-f5458fd2678d" providerId="ADAL" clId="{570BCC1E-EF91-4A4B-92E6-0FDA177DD632}" dt="2022-08-15T04:44:27.815" v="6026" actId="478"/>
          <ac:picMkLst>
            <pc:docMk/>
            <pc:sldMk cId="74665633" sldId="2126987949"/>
            <ac:picMk id="6" creationId="{C632D5E5-424B-48BE-A018-9B399908624D}"/>
          </ac:picMkLst>
        </pc:picChg>
        <pc:picChg chg="add mod">
          <ac:chgData name="Natalia Hanssen da Silva" userId="a037b116-d300-49b8-8d44-f5458fd2678d" providerId="ADAL" clId="{570BCC1E-EF91-4A4B-92E6-0FDA177DD632}" dt="2022-08-15T04:44:35.355" v="6027"/>
          <ac:picMkLst>
            <pc:docMk/>
            <pc:sldMk cId="74665633" sldId="2126987949"/>
            <ac:picMk id="8" creationId="{AE788096-00F8-436F-B032-11248B5CA71D}"/>
          </ac:picMkLst>
        </pc:picChg>
      </pc:sldChg>
      <pc:sldChg chg="addSp delSp modSp add mod modAnim">
        <pc:chgData name="Natalia Hanssen da Silva" userId="a037b116-d300-49b8-8d44-f5458fd2678d" providerId="ADAL" clId="{570BCC1E-EF91-4A4B-92E6-0FDA177DD632}" dt="2022-08-15T04:44:44.969" v="6029"/>
        <pc:sldMkLst>
          <pc:docMk/>
          <pc:sldMk cId="1887210312" sldId="2126987950"/>
        </pc:sldMkLst>
        <pc:spChg chg="mod">
          <ac:chgData name="Natalia Hanssen da Silva" userId="a037b116-d300-49b8-8d44-f5458fd2678d" providerId="ADAL" clId="{570BCC1E-EF91-4A4B-92E6-0FDA177DD632}" dt="2022-08-15T04:42:44.549" v="6009" actId="1037"/>
          <ac:spMkLst>
            <pc:docMk/>
            <pc:sldMk cId="1887210312" sldId="2126987950"/>
            <ac:spMk id="3" creationId="{2D79A97D-2C91-4CD9-AFC0-AC0979192CA9}"/>
          </ac:spMkLst>
        </pc:spChg>
        <pc:spChg chg="add del mod">
          <ac:chgData name="Natalia Hanssen da Silva" userId="a037b116-d300-49b8-8d44-f5458fd2678d" providerId="ADAL" clId="{570BCC1E-EF91-4A4B-92E6-0FDA177DD632}" dt="2022-08-15T04:44:39.381" v="6028" actId="478"/>
          <ac:spMkLst>
            <pc:docMk/>
            <pc:sldMk cId="1887210312" sldId="2126987950"/>
            <ac:spMk id="5" creationId="{7D25CD9B-0692-4B0A-BD81-93B12EB1A318}"/>
          </ac:spMkLst>
        </pc:spChg>
        <pc:spChg chg="add mod">
          <ac:chgData name="Natalia Hanssen da Silva" userId="a037b116-d300-49b8-8d44-f5458fd2678d" providerId="ADAL" clId="{570BCC1E-EF91-4A4B-92E6-0FDA177DD632}" dt="2022-08-15T04:44:44.969" v="6029"/>
          <ac:spMkLst>
            <pc:docMk/>
            <pc:sldMk cId="1887210312" sldId="2126987950"/>
            <ac:spMk id="7" creationId="{2BE87CD6-7A60-4C39-87C1-A8A571588CF7}"/>
          </ac:spMkLst>
        </pc:spChg>
        <pc:picChg chg="add del mod">
          <ac:chgData name="Natalia Hanssen da Silva" userId="a037b116-d300-49b8-8d44-f5458fd2678d" providerId="ADAL" clId="{570BCC1E-EF91-4A4B-92E6-0FDA177DD632}" dt="2022-08-12T17:59:40.323" v="1708" actId="478"/>
          <ac:picMkLst>
            <pc:docMk/>
            <pc:sldMk cId="1887210312" sldId="2126987950"/>
            <ac:picMk id="4" creationId="{4AA1DE3A-320F-47DA-B001-D032B6B4D13E}"/>
          </ac:picMkLst>
        </pc:picChg>
        <pc:picChg chg="add del mod">
          <ac:chgData name="Natalia Hanssen da Silva" userId="a037b116-d300-49b8-8d44-f5458fd2678d" providerId="ADAL" clId="{570BCC1E-EF91-4A4B-92E6-0FDA177DD632}" dt="2022-08-15T04:44:39.381" v="6028" actId="478"/>
          <ac:picMkLst>
            <pc:docMk/>
            <pc:sldMk cId="1887210312" sldId="2126987950"/>
            <ac:picMk id="6" creationId="{5B2FEAE9-9AB9-4CDE-AD5E-14656EA65F11}"/>
          </ac:picMkLst>
        </pc:picChg>
        <pc:picChg chg="add mod">
          <ac:chgData name="Natalia Hanssen da Silva" userId="a037b116-d300-49b8-8d44-f5458fd2678d" providerId="ADAL" clId="{570BCC1E-EF91-4A4B-92E6-0FDA177DD632}" dt="2022-08-15T04:44:44.969" v="6029"/>
          <ac:picMkLst>
            <pc:docMk/>
            <pc:sldMk cId="1887210312" sldId="2126987950"/>
            <ac:picMk id="8" creationId="{E0CA6D9A-41AF-46D1-9497-422855A7C8D5}"/>
          </ac:picMkLst>
        </pc:picChg>
      </pc:sldChg>
      <pc:sldChg chg="new del">
        <pc:chgData name="Natalia Hanssen da Silva" userId="a037b116-d300-49b8-8d44-f5458fd2678d" providerId="ADAL" clId="{570BCC1E-EF91-4A4B-92E6-0FDA177DD632}" dt="2022-08-13T18:23:40.772" v="5456" actId="680"/>
        <pc:sldMkLst>
          <pc:docMk/>
          <pc:sldMk cId="672971397" sldId="2126987951"/>
        </pc:sldMkLst>
      </pc:sldChg>
      <pc:sldChg chg="addSp delSp modSp add mod">
        <pc:chgData name="Natalia Hanssen da Silva" userId="a037b116-d300-49b8-8d44-f5458fd2678d" providerId="ADAL" clId="{570BCC1E-EF91-4A4B-92E6-0FDA177DD632}" dt="2022-08-15T05:28:50.398" v="6103"/>
        <pc:sldMkLst>
          <pc:docMk/>
          <pc:sldMk cId="2297384510" sldId="2126987951"/>
        </pc:sldMkLst>
        <pc:spChg chg="del">
          <ac:chgData name="Natalia Hanssen da Silva" userId="a037b116-d300-49b8-8d44-f5458fd2678d" providerId="ADAL" clId="{570BCC1E-EF91-4A4B-92E6-0FDA177DD632}" dt="2022-08-15T05:28:44.350" v="6102" actId="478"/>
          <ac:spMkLst>
            <pc:docMk/>
            <pc:sldMk cId="2297384510" sldId="2126987951"/>
            <ac:spMk id="3" creationId="{2D79A97D-2C91-4CD9-AFC0-AC0979192CA9}"/>
          </ac:spMkLst>
        </pc:spChg>
        <pc:spChg chg="del">
          <ac:chgData name="Natalia Hanssen da Silva" userId="a037b116-d300-49b8-8d44-f5458fd2678d" providerId="ADAL" clId="{570BCC1E-EF91-4A4B-92E6-0FDA177DD632}" dt="2022-08-15T05:28:44.350" v="6102" actId="478"/>
          <ac:spMkLst>
            <pc:docMk/>
            <pc:sldMk cId="2297384510" sldId="2126987951"/>
            <ac:spMk id="4" creationId="{9342BB44-8511-4DED-913A-F4FB5761AA37}"/>
          </ac:spMkLst>
        </pc:spChg>
        <pc:spChg chg="del">
          <ac:chgData name="Natalia Hanssen da Silva" userId="a037b116-d300-49b8-8d44-f5458fd2678d" providerId="ADAL" clId="{570BCC1E-EF91-4A4B-92E6-0FDA177DD632}" dt="2022-08-15T05:28:44.350" v="6102" actId="478"/>
          <ac:spMkLst>
            <pc:docMk/>
            <pc:sldMk cId="2297384510" sldId="2126987951"/>
            <ac:spMk id="5" creationId="{577D2CD0-201B-4C4D-B04D-41073564C5B7}"/>
          </ac:spMkLst>
        </pc:spChg>
        <pc:spChg chg="del">
          <ac:chgData name="Natalia Hanssen da Silva" userId="a037b116-d300-49b8-8d44-f5458fd2678d" providerId="ADAL" clId="{570BCC1E-EF91-4A4B-92E6-0FDA177DD632}" dt="2022-08-15T05:28:44.350" v="6102" actId="478"/>
          <ac:spMkLst>
            <pc:docMk/>
            <pc:sldMk cId="2297384510" sldId="2126987951"/>
            <ac:spMk id="6" creationId="{E5A1FE7A-814D-40C2-8B25-7ACDF38C7E62}"/>
          </ac:spMkLst>
        </pc:spChg>
        <pc:spChg chg="add mod">
          <ac:chgData name="Natalia Hanssen da Silva" userId="a037b116-d300-49b8-8d44-f5458fd2678d" providerId="ADAL" clId="{570BCC1E-EF91-4A4B-92E6-0FDA177DD632}" dt="2022-08-15T05:28:50.398" v="6103"/>
          <ac:spMkLst>
            <pc:docMk/>
            <pc:sldMk cId="2297384510" sldId="2126987951"/>
            <ac:spMk id="7" creationId="{16657978-871A-4A50-A1E2-498C02C06E91}"/>
          </ac:spMkLst>
        </pc:spChg>
        <pc:spChg chg="add mod">
          <ac:chgData name="Natalia Hanssen da Silva" userId="a037b116-d300-49b8-8d44-f5458fd2678d" providerId="ADAL" clId="{570BCC1E-EF91-4A4B-92E6-0FDA177DD632}" dt="2022-08-15T05:28:50.398" v="6103"/>
          <ac:spMkLst>
            <pc:docMk/>
            <pc:sldMk cId="2297384510" sldId="2126987951"/>
            <ac:spMk id="8" creationId="{CEFF7A9A-9C97-4B86-B3D2-4418D0E2A5ED}"/>
          </ac:spMkLst>
        </pc:spChg>
        <pc:spChg chg="add mod">
          <ac:chgData name="Natalia Hanssen da Silva" userId="a037b116-d300-49b8-8d44-f5458fd2678d" providerId="ADAL" clId="{570BCC1E-EF91-4A4B-92E6-0FDA177DD632}" dt="2022-08-15T05:28:50.398" v="6103"/>
          <ac:spMkLst>
            <pc:docMk/>
            <pc:sldMk cId="2297384510" sldId="2126987951"/>
            <ac:spMk id="9" creationId="{0F62B228-929E-4515-8247-DD2B6730B46C}"/>
          </ac:spMkLst>
        </pc:spChg>
        <pc:spChg chg="add mod">
          <ac:chgData name="Natalia Hanssen da Silva" userId="a037b116-d300-49b8-8d44-f5458fd2678d" providerId="ADAL" clId="{570BCC1E-EF91-4A4B-92E6-0FDA177DD632}" dt="2022-08-15T05:28:50.398" v="6103"/>
          <ac:spMkLst>
            <pc:docMk/>
            <pc:sldMk cId="2297384510" sldId="2126987951"/>
            <ac:spMk id="10" creationId="{C489397D-70A6-4A49-B174-D8C7ABD32333}"/>
          </ac:spMkLst>
        </pc:spChg>
      </pc:sldChg>
      <pc:sldMasterChg chg="delSldLayout">
        <pc:chgData name="Natalia Hanssen da Silva" userId="a037b116-d300-49b8-8d44-f5458fd2678d" providerId="ADAL" clId="{570BCC1E-EF91-4A4B-92E6-0FDA177DD632}" dt="2022-08-12T05:44:21.170" v="15" actId="47"/>
        <pc:sldMasterMkLst>
          <pc:docMk/>
          <pc:sldMasterMk cId="4230525849" sldId="2147483684"/>
        </pc:sldMasterMkLst>
        <pc:sldLayoutChg chg="del">
          <pc:chgData name="Natalia Hanssen da Silva" userId="a037b116-d300-49b8-8d44-f5458fd2678d" providerId="ADAL" clId="{570BCC1E-EF91-4A4B-92E6-0FDA177DD632}" dt="2022-08-12T05:44:21.170" v="15" actId="47"/>
          <pc:sldLayoutMkLst>
            <pc:docMk/>
            <pc:sldMasterMk cId="4230525849" sldId="2147483684"/>
            <pc:sldLayoutMk cId="4274763128" sldId="2147483708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4.3</c:v>
                </c:pt>
                <c:pt idx="1">
                  <c:v>2.5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97D-A74D-A8C8-BA29FC946A4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2.4</c:v>
                </c:pt>
                <c:pt idx="1">
                  <c:v>4.4000000000000004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797D-A74D-A8C8-BA29FC946A4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2</c:v>
                </c:pt>
                <c:pt idx="1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797D-A74D-A8C8-BA29FC946A4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3</c:v>
                </c:pt>
                <c:pt idx="1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797D-A74D-A8C8-BA29FC946A48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  <c:pt idx="0">
                  <c:v>5</c:v>
                </c:pt>
                <c:pt idx="1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797D-A74D-A8C8-BA29FC946A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6964024"/>
        <c:axId val="176966376"/>
      </c:barChart>
      <c:catAx>
        <c:axId val="176964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76966376"/>
        <c:crosses val="autoZero"/>
        <c:auto val="1"/>
        <c:lblAlgn val="ctr"/>
        <c:lblOffset val="100"/>
        <c:noMultiLvlLbl val="0"/>
      </c:catAx>
      <c:valAx>
        <c:axId val="176966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76964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6EE-9E42-86C2-09BD6527AD6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6EE-9E42-86C2-09BD6527AD6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6EE-9E42-86C2-09BD6527AD6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86EE-9E42-86C2-09BD6527AD6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86EE-9E42-86C2-09BD6527AD61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86EE-9E42-86C2-09BD6527AD61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86EE-9E42-86C2-09BD6527AD61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2</c:v>
                </c:pt>
                <c:pt idx="1">
                  <c:v>4</c:v>
                </c:pt>
                <c:pt idx="2">
                  <c:v>3</c:v>
                </c:pt>
                <c:pt idx="3">
                  <c:v>1</c:v>
                </c:pt>
                <c:pt idx="4">
                  <c:v>5</c:v>
                </c:pt>
                <c:pt idx="5">
                  <c:v>1</c:v>
                </c:pt>
                <c:pt idx="6">
                  <c:v>0.5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97D-A74D-A8C8-BA29FC946A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07BAF2-F1FB-467C-918A-DC05F69153B4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3A3BEB-C1C5-45D4-B50F-36A4C1E85B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7580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A3BEB-C1C5-45D4-B50F-36A4C1E85B3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2034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A3BEB-C1C5-45D4-B50F-36A4C1E85B39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3440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A3BEB-C1C5-45D4-B50F-36A4C1E85B39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0531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A3BEB-C1C5-45D4-B50F-36A4C1E85B39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75929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A3BEB-C1C5-45D4-B50F-36A4C1E85B39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83773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A3BEB-C1C5-45D4-B50F-36A4C1E85B39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1781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A3BEB-C1C5-45D4-B50F-36A4C1E85B39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634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A3BEB-C1C5-45D4-B50F-36A4C1E85B39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3123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A3BEB-C1C5-45D4-B50F-36A4C1E85B3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4771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A3BEB-C1C5-45D4-B50F-36A4C1E85B3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2772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A3BEB-C1C5-45D4-B50F-36A4C1E85B3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140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A3BEB-C1C5-45D4-B50F-36A4C1E85B3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9302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A3BEB-C1C5-45D4-B50F-36A4C1E85B3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9574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A3BEB-C1C5-45D4-B50F-36A4C1E85B3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6403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A3BEB-C1C5-45D4-B50F-36A4C1E85B3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2875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A3BEB-C1C5-45D4-B50F-36A4C1E85B39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1353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 Placehol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3C4BF47A-48B0-4F99-ADE7-11AE94F9E6B4}"/>
              </a:ext>
            </a:extLst>
          </p:cNvPr>
          <p:cNvSpPr/>
          <p:nvPr userDrawn="1"/>
        </p:nvSpPr>
        <p:spPr>
          <a:xfrm>
            <a:off x="0" y="6339600"/>
            <a:ext cx="12192000" cy="518400"/>
          </a:xfrm>
          <a:prstGeom prst="rect">
            <a:avLst/>
          </a:prstGeom>
          <a:solidFill>
            <a:srgbClr val="0E2B6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Picture Placeholder 2">
            <a:extLst>
              <a:ext uri="{FF2B5EF4-FFF2-40B4-BE49-F238E27FC236}">
                <a16:creationId xmlns="" xmlns:a16="http://schemas.microsoft.com/office/drawing/2014/main" id="{CBA32E19-49DB-D142-A49A-FF6A4EDB143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800" y="0"/>
            <a:ext cx="12193800" cy="4590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/>
              <a:t>Add image then ‘Send to Back’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F078BC74-9A35-9E44-98AB-0D422928F295}"/>
              </a:ext>
            </a:extLst>
          </p:cNvPr>
          <p:cNvGrpSpPr/>
          <p:nvPr userDrawn="1"/>
        </p:nvGrpSpPr>
        <p:grpSpPr>
          <a:xfrm>
            <a:off x="-900" y="4585600"/>
            <a:ext cx="12193800" cy="2094600"/>
            <a:chOff x="-900" y="4585600"/>
            <a:chExt cx="12193800" cy="2094600"/>
          </a:xfrm>
        </p:grpSpPr>
        <p:sp>
          <p:nvSpPr>
            <p:cNvPr id="48" name="Rectangle 47">
              <a:extLst>
                <a:ext uri="{FF2B5EF4-FFF2-40B4-BE49-F238E27FC236}">
                  <a16:creationId xmlns="" xmlns:a16="http://schemas.microsoft.com/office/drawing/2014/main" id="{5E42CD08-AC06-9B4C-A208-E2235BD1EE9B}"/>
                </a:ext>
              </a:extLst>
            </p:cNvPr>
            <p:cNvSpPr/>
            <p:nvPr userDrawn="1"/>
          </p:nvSpPr>
          <p:spPr>
            <a:xfrm>
              <a:off x="-900" y="4666019"/>
              <a:ext cx="12193800" cy="2014181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="" xmlns:a16="http://schemas.microsoft.com/office/drawing/2014/main" id="{2C16D25D-1866-8741-89E2-FD25A9830067}"/>
                </a:ext>
              </a:extLst>
            </p:cNvPr>
            <p:cNvSpPr/>
            <p:nvPr userDrawn="1"/>
          </p:nvSpPr>
          <p:spPr>
            <a:xfrm>
              <a:off x="-900" y="4585600"/>
              <a:ext cx="12193800" cy="54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9" name="Subtitle 2">
            <a:extLst>
              <a:ext uri="{FF2B5EF4-FFF2-40B4-BE49-F238E27FC236}">
                <a16:creationId xmlns="" xmlns:a16="http://schemas.microsoft.com/office/drawing/2014/main" id="{108E6D94-A2A5-CD4A-BBEF-3561B8D77E0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64003" y="4673099"/>
            <a:ext cx="6901327" cy="365004"/>
          </a:xfrm>
        </p:spPr>
        <p:txBody>
          <a:bodyPr lIns="0" tIns="0" rIns="0" bIns="0" anchor="ctr">
            <a:noAutofit/>
          </a:bodyPr>
          <a:lstStyle>
            <a:lvl1pPr marL="0" indent="0" algn="l"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9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GB" noProof="0"/>
              <a:t>Place your subtitle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="" xmlns:a16="http://schemas.microsoft.com/office/drawing/2014/main" id="{DC006956-714B-7440-A2FC-600D98860B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9937" y="1394084"/>
            <a:ext cx="6901327" cy="3007141"/>
          </a:xfrm>
        </p:spPr>
        <p:txBody>
          <a:bodyPr lIns="0" tIns="0" rIns="0" bIns="0" anchor="b"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700" b="1" kern="1200" spc="-151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noProof="0"/>
              <a:t>Place presentation title here</a:t>
            </a:r>
          </a:p>
        </p:txBody>
      </p:sp>
      <p:sp>
        <p:nvSpPr>
          <p:cNvPr id="24" name="Date Placeholder 23">
            <a:extLst>
              <a:ext uri="{FF2B5EF4-FFF2-40B4-BE49-F238E27FC236}">
                <a16:creationId xmlns="" xmlns:a16="http://schemas.microsoft.com/office/drawing/2014/main" id="{4662876D-27A8-DB45-B39D-DA925DAF02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5011" y="4675816"/>
            <a:ext cx="1519391" cy="359571"/>
          </a:xfrm>
          <a:prstGeom prst="rect">
            <a:avLst/>
          </a:prstGeom>
        </p:spPr>
        <p:txBody>
          <a:bodyPr anchor="ctr"/>
          <a:lstStyle>
            <a:lvl1pPr marL="0" indent="0" algn="l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ontserrat" panose="020B0604020202020204" pitchFamily="34" charset="0"/>
              <a:buNone/>
              <a:defRPr lang="en-GB" sz="15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A1AE9194-0F7E-B147-9942-B1B4FEA243DD}" type="datetime4">
              <a:rPr lang="en-GB" smtClean="0"/>
              <a:t>15 September 2022</a:t>
            </a:fld>
            <a:endParaRPr lang="en-GB"/>
          </a:p>
        </p:txBody>
      </p:sp>
      <p:grpSp>
        <p:nvGrpSpPr>
          <p:cNvPr id="33" name="Graphic 29">
            <a:extLst>
              <a:ext uri="{FF2B5EF4-FFF2-40B4-BE49-F238E27FC236}">
                <a16:creationId xmlns="" xmlns:a16="http://schemas.microsoft.com/office/drawing/2014/main" id="{EE48FD84-B354-40E6-B3CB-567735873DF4}"/>
              </a:ext>
            </a:extLst>
          </p:cNvPr>
          <p:cNvGrpSpPr/>
          <p:nvPr userDrawn="1"/>
        </p:nvGrpSpPr>
        <p:grpSpPr>
          <a:xfrm>
            <a:off x="-600" y="6688802"/>
            <a:ext cx="12184309" cy="159239"/>
            <a:chOff x="-600" y="6685200"/>
            <a:chExt cx="12184309" cy="160457"/>
          </a:xfrm>
        </p:grpSpPr>
        <p:sp>
          <p:nvSpPr>
            <p:cNvPr id="34" name="Freeform: Shape 33">
              <a:extLst>
                <a:ext uri="{FF2B5EF4-FFF2-40B4-BE49-F238E27FC236}">
                  <a16:creationId xmlns="" xmlns:a16="http://schemas.microsoft.com/office/drawing/2014/main" id="{7CE69665-1E2B-47E0-A509-9521A234575A}"/>
                </a:ext>
              </a:extLst>
            </p:cNvPr>
            <p:cNvSpPr/>
            <p:nvPr/>
          </p:nvSpPr>
          <p:spPr>
            <a:xfrm>
              <a:off x="10572556" y="6685200"/>
              <a:ext cx="647764" cy="160457"/>
            </a:xfrm>
            <a:custGeom>
              <a:avLst/>
              <a:gdLst>
                <a:gd name="connsiteX0" fmla="*/ 0 w 647763"/>
                <a:gd name="connsiteY0" fmla="*/ 0 h 160457"/>
                <a:gd name="connsiteX1" fmla="*/ 649288 w 647763"/>
                <a:gd name="connsiteY1" fmla="*/ 0 h 160457"/>
                <a:gd name="connsiteX2" fmla="*/ 649288 w 647763"/>
                <a:gd name="connsiteY2" fmla="*/ 167986 h 160457"/>
                <a:gd name="connsiteX3" fmla="*/ 0 w 647763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63" h="160457">
                  <a:moveTo>
                    <a:pt x="0" y="0"/>
                  </a:moveTo>
                  <a:lnTo>
                    <a:pt x="649288" y="0"/>
                  </a:lnTo>
                  <a:lnTo>
                    <a:pt x="64928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AFCA0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A53A3DA6-C590-4F04-8783-C0832E6A1B1A}"/>
                </a:ext>
              </a:extLst>
            </p:cNvPr>
            <p:cNvSpPr/>
            <p:nvPr/>
          </p:nvSpPr>
          <p:spPr>
            <a:xfrm>
              <a:off x="9707092" y="6685200"/>
              <a:ext cx="876386" cy="160457"/>
            </a:xfrm>
            <a:custGeom>
              <a:avLst/>
              <a:gdLst>
                <a:gd name="connsiteX0" fmla="*/ 0 w 876386"/>
                <a:gd name="connsiteY0" fmla="*/ 0 h 160457"/>
                <a:gd name="connsiteX1" fmla="*/ 878418 w 876386"/>
                <a:gd name="connsiteY1" fmla="*/ 0 h 160457"/>
                <a:gd name="connsiteX2" fmla="*/ 878418 w 876386"/>
                <a:gd name="connsiteY2" fmla="*/ 167986 h 160457"/>
                <a:gd name="connsiteX3" fmla="*/ 0 w 87638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386" h="160457">
                  <a:moveTo>
                    <a:pt x="0" y="0"/>
                  </a:moveTo>
                  <a:lnTo>
                    <a:pt x="878418" y="0"/>
                  </a:lnTo>
                  <a:lnTo>
                    <a:pt x="87841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50AF4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="" xmlns:a16="http://schemas.microsoft.com/office/drawing/2014/main" id="{897E60AF-4A61-49A1-A00D-973F4DAA2A20}"/>
                </a:ext>
              </a:extLst>
            </p:cNvPr>
            <p:cNvSpPr/>
            <p:nvPr/>
          </p:nvSpPr>
          <p:spPr>
            <a:xfrm>
              <a:off x="-600" y="6685200"/>
              <a:ext cx="3721466" cy="160457"/>
            </a:xfrm>
            <a:custGeom>
              <a:avLst/>
              <a:gdLst>
                <a:gd name="connsiteX0" fmla="*/ 0 w 3721466"/>
                <a:gd name="connsiteY0" fmla="*/ 0 h 160457"/>
                <a:gd name="connsiteX1" fmla="*/ 3729849 w 3721466"/>
                <a:gd name="connsiteY1" fmla="*/ 0 h 160457"/>
                <a:gd name="connsiteX2" fmla="*/ 3729849 w 3721466"/>
                <a:gd name="connsiteY2" fmla="*/ 167986 h 160457"/>
                <a:gd name="connsiteX3" fmla="*/ 0 w 372146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1466" h="160457">
                  <a:moveTo>
                    <a:pt x="0" y="0"/>
                  </a:moveTo>
                  <a:lnTo>
                    <a:pt x="3729849" y="0"/>
                  </a:lnTo>
                  <a:lnTo>
                    <a:pt x="372984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E2B6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="" xmlns:a16="http://schemas.microsoft.com/office/drawing/2014/main" id="{E9B9E9E6-A7F5-4930-AB8B-1D72286B6E71}"/>
                </a:ext>
              </a:extLst>
            </p:cNvPr>
            <p:cNvSpPr/>
            <p:nvPr/>
          </p:nvSpPr>
          <p:spPr>
            <a:xfrm>
              <a:off x="11828074" y="6685200"/>
              <a:ext cx="355635" cy="160457"/>
            </a:xfrm>
            <a:custGeom>
              <a:avLst/>
              <a:gdLst>
                <a:gd name="connsiteX0" fmla="*/ 0 w 355635"/>
                <a:gd name="connsiteY0" fmla="*/ 0 h 160457"/>
                <a:gd name="connsiteX1" fmla="*/ 365669 w 355635"/>
                <a:gd name="connsiteY1" fmla="*/ 0 h 160457"/>
                <a:gd name="connsiteX2" fmla="*/ 365669 w 355635"/>
                <a:gd name="connsiteY2" fmla="*/ 167986 h 160457"/>
                <a:gd name="connsiteX3" fmla="*/ 0 w 355635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635" h="160457">
                  <a:moveTo>
                    <a:pt x="0" y="0"/>
                  </a:moveTo>
                  <a:lnTo>
                    <a:pt x="365669" y="0"/>
                  </a:lnTo>
                  <a:lnTo>
                    <a:pt x="36566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E7258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="" xmlns:a16="http://schemas.microsoft.com/office/drawing/2014/main" id="{F1CAF79A-8D5E-4855-9B5A-9EF9D6CB7EA6}"/>
                </a:ext>
              </a:extLst>
            </p:cNvPr>
            <p:cNvSpPr/>
            <p:nvPr/>
          </p:nvSpPr>
          <p:spPr>
            <a:xfrm>
              <a:off x="11218668" y="6685200"/>
              <a:ext cx="609660" cy="160457"/>
            </a:xfrm>
            <a:custGeom>
              <a:avLst/>
              <a:gdLst>
                <a:gd name="connsiteX0" fmla="*/ 0 w 609660"/>
                <a:gd name="connsiteY0" fmla="*/ 0 h 160457"/>
                <a:gd name="connsiteX1" fmla="*/ 610168 w 609660"/>
                <a:gd name="connsiteY1" fmla="*/ 0 h 160457"/>
                <a:gd name="connsiteX2" fmla="*/ 610168 w 609660"/>
                <a:gd name="connsiteY2" fmla="*/ 167986 h 160457"/>
                <a:gd name="connsiteX3" fmla="*/ 0 w 60966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60" h="160457">
                  <a:moveTo>
                    <a:pt x="0" y="0"/>
                  </a:moveTo>
                  <a:lnTo>
                    <a:pt x="610168" y="0"/>
                  </a:lnTo>
                  <a:lnTo>
                    <a:pt x="61016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5A328A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="" xmlns:a16="http://schemas.microsoft.com/office/drawing/2014/main" id="{D12D6014-BC98-4692-91B9-553978633CD8}"/>
                </a:ext>
              </a:extLst>
            </p:cNvPr>
            <p:cNvSpPr/>
            <p:nvPr/>
          </p:nvSpPr>
          <p:spPr>
            <a:xfrm>
              <a:off x="8926982" y="6685200"/>
              <a:ext cx="774776" cy="160457"/>
            </a:xfrm>
            <a:custGeom>
              <a:avLst/>
              <a:gdLst>
                <a:gd name="connsiteX0" fmla="*/ 0 w 774776"/>
                <a:gd name="connsiteY0" fmla="*/ 0 h 160457"/>
                <a:gd name="connsiteX1" fmla="*/ 782524 w 774776"/>
                <a:gd name="connsiteY1" fmla="*/ 0 h 160457"/>
                <a:gd name="connsiteX2" fmla="*/ 782524 w 774776"/>
                <a:gd name="connsiteY2" fmla="*/ 167986 h 160457"/>
                <a:gd name="connsiteX3" fmla="*/ 0 w 77477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76" h="160457">
                  <a:moveTo>
                    <a:pt x="0" y="0"/>
                  </a:moveTo>
                  <a:lnTo>
                    <a:pt x="782524" y="0"/>
                  </a:lnTo>
                  <a:lnTo>
                    <a:pt x="782524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FBBA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E9D8D101-57EA-42FC-BE13-801F1160C7CA}"/>
                </a:ext>
              </a:extLst>
            </p:cNvPr>
            <p:cNvSpPr/>
            <p:nvPr/>
          </p:nvSpPr>
          <p:spPr>
            <a:xfrm>
              <a:off x="7890941" y="6685200"/>
              <a:ext cx="1028801" cy="160457"/>
            </a:xfrm>
            <a:custGeom>
              <a:avLst/>
              <a:gdLst>
                <a:gd name="connsiteX0" fmla="*/ 0 w 1028801"/>
                <a:gd name="connsiteY0" fmla="*/ 0 h 160457"/>
                <a:gd name="connsiteX1" fmla="*/ 1038454 w 1028801"/>
                <a:gd name="connsiteY1" fmla="*/ 0 h 160457"/>
                <a:gd name="connsiteX2" fmla="*/ 1038454 w 1028801"/>
                <a:gd name="connsiteY2" fmla="*/ 167986 h 160457"/>
                <a:gd name="connsiteX3" fmla="*/ 0 w 1028801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8801" h="160457">
                  <a:moveTo>
                    <a:pt x="0" y="0"/>
                  </a:moveTo>
                  <a:lnTo>
                    <a:pt x="1038454" y="0"/>
                  </a:lnTo>
                  <a:lnTo>
                    <a:pt x="1038454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EF7D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36EBBC35-C672-4CED-9CBD-FD9D972F04F3}"/>
                </a:ext>
              </a:extLst>
            </p:cNvPr>
            <p:cNvSpPr/>
            <p:nvPr/>
          </p:nvSpPr>
          <p:spPr>
            <a:xfrm>
              <a:off x="6360186" y="6685200"/>
              <a:ext cx="1524150" cy="160457"/>
            </a:xfrm>
            <a:custGeom>
              <a:avLst/>
              <a:gdLst>
                <a:gd name="connsiteX0" fmla="*/ 0 w 1524150"/>
                <a:gd name="connsiteY0" fmla="*/ 0 h 160457"/>
                <a:gd name="connsiteX1" fmla="*/ 1532279 w 1524150"/>
                <a:gd name="connsiteY1" fmla="*/ 0 h 160457"/>
                <a:gd name="connsiteX2" fmla="*/ 1532279 w 1524150"/>
                <a:gd name="connsiteY2" fmla="*/ 167986 h 160457"/>
                <a:gd name="connsiteX3" fmla="*/ 0 w 152415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150" h="160457">
                  <a:moveTo>
                    <a:pt x="0" y="0"/>
                  </a:moveTo>
                  <a:lnTo>
                    <a:pt x="1532279" y="0"/>
                  </a:lnTo>
                  <a:lnTo>
                    <a:pt x="153227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0B1E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78ABB6FC-078B-4672-8B7F-A06A05DB3DC9}"/>
                </a:ext>
              </a:extLst>
            </p:cNvPr>
            <p:cNvSpPr/>
            <p:nvPr/>
          </p:nvSpPr>
          <p:spPr>
            <a:xfrm>
              <a:off x="3716421" y="6685200"/>
              <a:ext cx="2641860" cy="160457"/>
            </a:xfrm>
            <a:custGeom>
              <a:avLst/>
              <a:gdLst>
                <a:gd name="connsiteX0" fmla="*/ 0 w 2641860"/>
                <a:gd name="connsiteY0" fmla="*/ 0 h 160457"/>
                <a:gd name="connsiteX1" fmla="*/ 2643765 w 2641860"/>
                <a:gd name="connsiteY1" fmla="*/ 0 h 160457"/>
                <a:gd name="connsiteX2" fmla="*/ 2643765 w 2641860"/>
                <a:gd name="connsiteY2" fmla="*/ 167986 h 160457"/>
                <a:gd name="connsiteX3" fmla="*/ 0 w 264186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1860" h="160457">
                  <a:moveTo>
                    <a:pt x="0" y="0"/>
                  </a:moveTo>
                  <a:lnTo>
                    <a:pt x="2643765" y="0"/>
                  </a:lnTo>
                  <a:lnTo>
                    <a:pt x="2643765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04F9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CA7B3371-09CD-FC4B-9939-94640CF8BF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11" y="5626943"/>
            <a:ext cx="2126616" cy="128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65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2Col Dark Blue - EXCEPTIONAL USE OF HORIZON LI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DBC8290-DFDF-DF4B-AC66-B11D38FB3855}"/>
              </a:ext>
            </a:extLst>
          </p:cNvPr>
          <p:cNvSpPr/>
          <p:nvPr userDrawn="1"/>
        </p:nvSpPr>
        <p:spPr>
          <a:xfrm>
            <a:off x="0" y="6339600"/>
            <a:ext cx="12192000" cy="518400"/>
          </a:xfrm>
          <a:prstGeom prst="rect">
            <a:avLst/>
          </a:prstGeom>
          <a:solidFill>
            <a:srgbClr val="0E2B6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+mn-cs"/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="" xmlns:a16="http://schemas.microsoft.com/office/drawing/2014/main" id="{4267239E-9F22-6C4A-8FCF-BCF68A416B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0736" y="479181"/>
            <a:ext cx="8734275" cy="49554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GB"/>
              <a:t>Place headline here</a:t>
            </a:r>
            <a:endParaRPr lang="en-US"/>
          </a:p>
        </p:txBody>
      </p:sp>
      <p:sp>
        <p:nvSpPr>
          <p:cNvPr id="11" name="Content Placeholder 31">
            <a:extLst>
              <a:ext uri="{FF2B5EF4-FFF2-40B4-BE49-F238E27FC236}">
                <a16:creationId xmlns="" xmlns:a16="http://schemas.microsoft.com/office/drawing/2014/main" id="{1E2E3520-D247-4546-8142-783BFBBACD6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70736" y="1302185"/>
            <a:ext cx="4860440" cy="4581091"/>
          </a:xfrm>
        </p:spPr>
        <p:txBody>
          <a:bodyPr/>
          <a:lstStyle/>
          <a:p>
            <a:pPr lvl="0"/>
            <a:r>
              <a:rPr lang="en-GB"/>
              <a:t>Place text here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Content Placeholder 31">
            <a:extLst>
              <a:ext uri="{FF2B5EF4-FFF2-40B4-BE49-F238E27FC236}">
                <a16:creationId xmlns="" xmlns:a16="http://schemas.microsoft.com/office/drawing/2014/main" id="{3DDE32D6-44C5-3A46-946D-43A0D407A910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60827" y="1302185"/>
            <a:ext cx="4865660" cy="4581091"/>
          </a:xfrm>
        </p:spPr>
        <p:txBody>
          <a:bodyPr/>
          <a:lstStyle/>
          <a:p>
            <a:pPr lvl="0"/>
            <a:r>
              <a:rPr lang="en-GB"/>
              <a:t>Place text here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grpSp>
        <p:nvGrpSpPr>
          <p:cNvPr id="16" name="Graphic 29">
            <a:extLst>
              <a:ext uri="{FF2B5EF4-FFF2-40B4-BE49-F238E27FC236}">
                <a16:creationId xmlns="" xmlns:a16="http://schemas.microsoft.com/office/drawing/2014/main" id="{265B98E4-C424-49BC-B5EA-530C90DDD365}"/>
              </a:ext>
            </a:extLst>
          </p:cNvPr>
          <p:cNvGrpSpPr/>
          <p:nvPr userDrawn="1"/>
        </p:nvGrpSpPr>
        <p:grpSpPr>
          <a:xfrm>
            <a:off x="-600" y="6688802"/>
            <a:ext cx="12184309" cy="159239"/>
            <a:chOff x="-600" y="6685200"/>
            <a:chExt cx="12184309" cy="160457"/>
          </a:xfrm>
        </p:grpSpPr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CF6CE468-1381-46CE-8B9F-34729F9291CB}"/>
                </a:ext>
              </a:extLst>
            </p:cNvPr>
            <p:cNvSpPr/>
            <p:nvPr/>
          </p:nvSpPr>
          <p:spPr>
            <a:xfrm>
              <a:off x="10572556" y="6685200"/>
              <a:ext cx="647764" cy="160457"/>
            </a:xfrm>
            <a:custGeom>
              <a:avLst/>
              <a:gdLst>
                <a:gd name="connsiteX0" fmla="*/ 0 w 647763"/>
                <a:gd name="connsiteY0" fmla="*/ 0 h 160457"/>
                <a:gd name="connsiteX1" fmla="*/ 649288 w 647763"/>
                <a:gd name="connsiteY1" fmla="*/ 0 h 160457"/>
                <a:gd name="connsiteX2" fmla="*/ 649288 w 647763"/>
                <a:gd name="connsiteY2" fmla="*/ 167986 h 160457"/>
                <a:gd name="connsiteX3" fmla="*/ 0 w 647763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63" h="160457">
                  <a:moveTo>
                    <a:pt x="0" y="0"/>
                  </a:moveTo>
                  <a:lnTo>
                    <a:pt x="649288" y="0"/>
                  </a:lnTo>
                  <a:lnTo>
                    <a:pt x="64928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AFCA0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10084BD6-968A-43AC-8421-21EDD0D1EEA9}"/>
                </a:ext>
              </a:extLst>
            </p:cNvPr>
            <p:cNvSpPr/>
            <p:nvPr/>
          </p:nvSpPr>
          <p:spPr>
            <a:xfrm>
              <a:off x="9707092" y="6685200"/>
              <a:ext cx="876386" cy="160457"/>
            </a:xfrm>
            <a:custGeom>
              <a:avLst/>
              <a:gdLst>
                <a:gd name="connsiteX0" fmla="*/ 0 w 876386"/>
                <a:gd name="connsiteY0" fmla="*/ 0 h 160457"/>
                <a:gd name="connsiteX1" fmla="*/ 878418 w 876386"/>
                <a:gd name="connsiteY1" fmla="*/ 0 h 160457"/>
                <a:gd name="connsiteX2" fmla="*/ 878418 w 876386"/>
                <a:gd name="connsiteY2" fmla="*/ 167986 h 160457"/>
                <a:gd name="connsiteX3" fmla="*/ 0 w 87638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386" h="160457">
                  <a:moveTo>
                    <a:pt x="0" y="0"/>
                  </a:moveTo>
                  <a:lnTo>
                    <a:pt x="878418" y="0"/>
                  </a:lnTo>
                  <a:lnTo>
                    <a:pt x="87841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50AF4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1DFF5A06-BEA3-43DA-8A00-D9BDF9FA363D}"/>
                </a:ext>
              </a:extLst>
            </p:cNvPr>
            <p:cNvSpPr/>
            <p:nvPr/>
          </p:nvSpPr>
          <p:spPr>
            <a:xfrm>
              <a:off x="-600" y="6685200"/>
              <a:ext cx="3721466" cy="160457"/>
            </a:xfrm>
            <a:custGeom>
              <a:avLst/>
              <a:gdLst>
                <a:gd name="connsiteX0" fmla="*/ 0 w 3721466"/>
                <a:gd name="connsiteY0" fmla="*/ 0 h 160457"/>
                <a:gd name="connsiteX1" fmla="*/ 3729849 w 3721466"/>
                <a:gd name="connsiteY1" fmla="*/ 0 h 160457"/>
                <a:gd name="connsiteX2" fmla="*/ 3729849 w 3721466"/>
                <a:gd name="connsiteY2" fmla="*/ 167986 h 160457"/>
                <a:gd name="connsiteX3" fmla="*/ 0 w 372146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1466" h="160457">
                  <a:moveTo>
                    <a:pt x="0" y="0"/>
                  </a:moveTo>
                  <a:lnTo>
                    <a:pt x="3729849" y="0"/>
                  </a:lnTo>
                  <a:lnTo>
                    <a:pt x="372984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E2B6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F982D835-2C46-47CF-99C0-B589852DB4A1}"/>
                </a:ext>
              </a:extLst>
            </p:cNvPr>
            <p:cNvSpPr/>
            <p:nvPr/>
          </p:nvSpPr>
          <p:spPr>
            <a:xfrm>
              <a:off x="11828074" y="6685200"/>
              <a:ext cx="355635" cy="160457"/>
            </a:xfrm>
            <a:custGeom>
              <a:avLst/>
              <a:gdLst>
                <a:gd name="connsiteX0" fmla="*/ 0 w 355635"/>
                <a:gd name="connsiteY0" fmla="*/ 0 h 160457"/>
                <a:gd name="connsiteX1" fmla="*/ 365669 w 355635"/>
                <a:gd name="connsiteY1" fmla="*/ 0 h 160457"/>
                <a:gd name="connsiteX2" fmla="*/ 365669 w 355635"/>
                <a:gd name="connsiteY2" fmla="*/ 167986 h 160457"/>
                <a:gd name="connsiteX3" fmla="*/ 0 w 355635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635" h="160457">
                  <a:moveTo>
                    <a:pt x="0" y="0"/>
                  </a:moveTo>
                  <a:lnTo>
                    <a:pt x="365669" y="0"/>
                  </a:lnTo>
                  <a:lnTo>
                    <a:pt x="36566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E7258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D7FD80F1-3C65-4794-85CA-18F68115E6AD}"/>
                </a:ext>
              </a:extLst>
            </p:cNvPr>
            <p:cNvSpPr/>
            <p:nvPr/>
          </p:nvSpPr>
          <p:spPr>
            <a:xfrm>
              <a:off x="11218668" y="6685200"/>
              <a:ext cx="609660" cy="160457"/>
            </a:xfrm>
            <a:custGeom>
              <a:avLst/>
              <a:gdLst>
                <a:gd name="connsiteX0" fmla="*/ 0 w 609660"/>
                <a:gd name="connsiteY0" fmla="*/ 0 h 160457"/>
                <a:gd name="connsiteX1" fmla="*/ 610168 w 609660"/>
                <a:gd name="connsiteY1" fmla="*/ 0 h 160457"/>
                <a:gd name="connsiteX2" fmla="*/ 610168 w 609660"/>
                <a:gd name="connsiteY2" fmla="*/ 167986 h 160457"/>
                <a:gd name="connsiteX3" fmla="*/ 0 w 60966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60" h="160457">
                  <a:moveTo>
                    <a:pt x="0" y="0"/>
                  </a:moveTo>
                  <a:lnTo>
                    <a:pt x="610168" y="0"/>
                  </a:lnTo>
                  <a:lnTo>
                    <a:pt x="61016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5A328A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20ECAA1D-68D1-415C-B68D-6956FC0A9A7E}"/>
                </a:ext>
              </a:extLst>
            </p:cNvPr>
            <p:cNvSpPr/>
            <p:nvPr/>
          </p:nvSpPr>
          <p:spPr>
            <a:xfrm>
              <a:off x="8926982" y="6685200"/>
              <a:ext cx="774776" cy="160457"/>
            </a:xfrm>
            <a:custGeom>
              <a:avLst/>
              <a:gdLst>
                <a:gd name="connsiteX0" fmla="*/ 0 w 774776"/>
                <a:gd name="connsiteY0" fmla="*/ 0 h 160457"/>
                <a:gd name="connsiteX1" fmla="*/ 782524 w 774776"/>
                <a:gd name="connsiteY1" fmla="*/ 0 h 160457"/>
                <a:gd name="connsiteX2" fmla="*/ 782524 w 774776"/>
                <a:gd name="connsiteY2" fmla="*/ 167986 h 160457"/>
                <a:gd name="connsiteX3" fmla="*/ 0 w 77477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76" h="160457">
                  <a:moveTo>
                    <a:pt x="0" y="0"/>
                  </a:moveTo>
                  <a:lnTo>
                    <a:pt x="782524" y="0"/>
                  </a:lnTo>
                  <a:lnTo>
                    <a:pt x="782524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FBBA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C3919DFC-294E-4C1E-A66D-5FFA7395562A}"/>
                </a:ext>
              </a:extLst>
            </p:cNvPr>
            <p:cNvSpPr/>
            <p:nvPr/>
          </p:nvSpPr>
          <p:spPr>
            <a:xfrm>
              <a:off x="7890941" y="6685200"/>
              <a:ext cx="1028801" cy="160457"/>
            </a:xfrm>
            <a:custGeom>
              <a:avLst/>
              <a:gdLst>
                <a:gd name="connsiteX0" fmla="*/ 0 w 1028801"/>
                <a:gd name="connsiteY0" fmla="*/ 0 h 160457"/>
                <a:gd name="connsiteX1" fmla="*/ 1038454 w 1028801"/>
                <a:gd name="connsiteY1" fmla="*/ 0 h 160457"/>
                <a:gd name="connsiteX2" fmla="*/ 1038454 w 1028801"/>
                <a:gd name="connsiteY2" fmla="*/ 167986 h 160457"/>
                <a:gd name="connsiteX3" fmla="*/ 0 w 1028801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8801" h="160457">
                  <a:moveTo>
                    <a:pt x="0" y="0"/>
                  </a:moveTo>
                  <a:lnTo>
                    <a:pt x="1038454" y="0"/>
                  </a:lnTo>
                  <a:lnTo>
                    <a:pt x="1038454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EF7D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3C61449A-F687-477A-93B5-7E45CBE08403}"/>
                </a:ext>
              </a:extLst>
            </p:cNvPr>
            <p:cNvSpPr/>
            <p:nvPr/>
          </p:nvSpPr>
          <p:spPr>
            <a:xfrm>
              <a:off x="6360186" y="6685200"/>
              <a:ext cx="1524150" cy="160457"/>
            </a:xfrm>
            <a:custGeom>
              <a:avLst/>
              <a:gdLst>
                <a:gd name="connsiteX0" fmla="*/ 0 w 1524150"/>
                <a:gd name="connsiteY0" fmla="*/ 0 h 160457"/>
                <a:gd name="connsiteX1" fmla="*/ 1532279 w 1524150"/>
                <a:gd name="connsiteY1" fmla="*/ 0 h 160457"/>
                <a:gd name="connsiteX2" fmla="*/ 1532279 w 1524150"/>
                <a:gd name="connsiteY2" fmla="*/ 167986 h 160457"/>
                <a:gd name="connsiteX3" fmla="*/ 0 w 152415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150" h="160457">
                  <a:moveTo>
                    <a:pt x="0" y="0"/>
                  </a:moveTo>
                  <a:lnTo>
                    <a:pt x="1532279" y="0"/>
                  </a:lnTo>
                  <a:lnTo>
                    <a:pt x="153227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0B1E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E95919FA-87D9-4AA9-A177-88E239DB99EC}"/>
                </a:ext>
              </a:extLst>
            </p:cNvPr>
            <p:cNvSpPr/>
            <p:nvPr/>
          </p:nvSpPr>
          <p:spPr>
            <a:xfrm>
              <a:off x="3716421" y="6685200"/>
              <a:ext cx="2641860" cy="160457"/>
            </a:xfrm>
            <a:custGeom>
              <a:avLst/>
              <a:gdLst>
                <a:gd name="connsiteX0" fmla="*/ 0 w 2641860"/>
                <a:gd name="connsiteY0" fmla="*/ 0 h 160457"/>
                <a:gd name="connsiteX1" fmla="*/ 2643765 w 2641860"/>
                <a:gd name="connsiteY1" fmla="*/ 0 h 160457"/>
                <a:gd name="connsiteX2" fmla="*/ 2643765 w 2641860"/>
                <a:gd name="connsiteY2" fmla="*/ 167986 h 160457"/>
                <a:gd name="connsiteX3" fmla="*/ 0 w 264186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1860" h="160457">
                  <a:moveTo>
                    <a:pt x="0" y="0"/>
                  </a:moveTo>
                  <a:lnTo>
                    <a:pt x="2643765" y="0"/>
                  </a:lnTo>
                  <a:lnTo>
                    <a:pt x="2643765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04F9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DA411DCC-7C06-6B49-AE62-20414D4909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4020" y="-51909"/>
            <a:ext cx="2126616" cy="128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757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2Col Mid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DBC8290-DFDF-DF4B-AC66-B11D38FB3855}"/>
              </a:ext>
            </a:extLst>
          </p:cNvPr>
          <p:cNvSpPr/>
          <p:nvPr userDrawn="1"/>
        </p:nvSpPr>
        <p:spPr>
          <a:xfrm>
            <a:off x="0" y="6339600"/>
            <a:ext cx="12192000" cy="518400"/>
          </a:xfrm>
          <a:prstGeom prst="rect">
            <a:avLst/>
          </a:prstGeom>
          <a:solidFill>
            <a:srgbClr val="0E2B6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+mn-cs"/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="" xmlns:a16="http://schemas.microsoft.com/office/drawing/2014/main" id="{4267239E-9F22-6C4A-8FCF-BCF68A416B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0736" y="479181"/>
            <a:ext cx="8734275" cy="49554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GB"/>
              <a:t>Place headline here</a:t>
            </a:r>
            <a:endParaRPr lang="en-US"/>
          </a:p>
        </p:txBody>
      </p:sp>
      <p:sp>
        <p:nvSpPr>
          <p:cNvPr id="11" name="Content Placeholder 31">
            <a:extLst>
              <a:ext uri="{FF2B5EF4-FFF2-40B4-BE49-F238E27FC236}">
                <a16:creationId xmlns="" xmlns:a16="http://schemas.microsoft.com/office/drawing/2014/main" id="{1E2E3520-D247-4546-8142-783BFBBACD6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70736" y="1302185"/>
            <a:ext cx="4860440" cy="4581091"/>
          </a:xfrm>
        </p:spPr>
        <p:txBody>
          <a:bodyPr/>
          <a:lstStyle/>
          <a:p>
            <a:pPr lvl="0"/>
            <a:r>
              <a:rPr lang="en-GB"/>
              <a:t>Place text here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Content Placeholder 31">
            <a:extLst>
              <a:ext uri="{FF2B5EF4-FFF2-40B4-BE49-F238E27FC236}">
                <a16:creationId xmlns="" xmlns:a16="http://schemas.microsoft.com/office/drawing/2014/main" id="{3DDE32D6-44C5-3A46-946D-43A0D407A910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60827" y="1302185"/>
            <a:ext cx="4865660" cy="4581091"/>
          </a:xfrm>
        </p:spPr>
        <p:txBody>
          <a:bodyPr/>
          <a:lstStyle/>
          <a:p>
            <a:pPr lvl="0"/>
            <a:r>
              <a:rPr lang="en-GB"/>
              <a:t>Place text here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grpSp>
        <p:nvGrpSpPr>
          <p:cNvPr id="16" name="Graphic 29">
            <a:extLst>
              <a:ext uri="{FF2B5EF4-FFF2-40B4-BE49-F238E27FC236}">
                <a16:creationId xmlns="" xmlns:a16="http://schemas.microsoft.com/office/drawing/2014/main" id="{368AD50A-FFD2-4BD2-A5DF-ED2D5DD840C9}"/>
              </a:ext>
            </a:extLst>
          </p:cNvPr>
          <p:cNvGrpSpPr/>
          <p:nvPr userDrawn="1"/>
        </p:nvGrpSpPr>
        <p:grpSpPr>
          <a:xfrm>
            <a:off x="-600" y="6688802"/>
            <a:ext cx="12184309" cy="159239"/>
            <a:chOff x="-600" y="6685200"/>
            <a:chExt cx="12184309" cy="160457"/>
          </a:xfrm>
        </p:grpSpPr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675E95B2-74B7-4A13-98E4-D48B1C56F644}"/>
                </a:ext>
              </a:extLst>
            </p:cNvPr>
            <p:cNvSpPr/>
            <p:nvPr/>
          </p:nvSpPr>
          <p:spPr>
            <a:xfrm>
              <a:off x="10572556" y="6685200"/>
              <a:ext cx="647764" cy="160457"/>
            </a:xfrm>
            <a:custGeom>
              <a:avLst/>
              <a:gdLst>
                <a:gd name="connsiteX0" fmla="*/ 0 w 647763"/>
                <a:gd name="connsiteY0" fmla="*/ 0 h 160457"/>
                <a:gd name="connsiteX1" fmla="*/ 649288 w 647763"/>
                <a:gd name="connsiteY1" fmla="*/ 0 h 160457"/>
                <a:gd name="connsiteX2" fmla="*/ 649288 w 647763"/>
                <a:gd name="connsiteY2" fmla="*/ 167986 h 160457"/>
                <a:gd name="connsiteX3" fmla="*/ 0 w 647763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63" h="160457">
                  <a:moveTo>
                    <a:pt x="0" y="0"/>
                  </a:moveTo>
                  <a:lnTo>
                    <a:pt x="649288" y="0"/>
                  </a:lnTo>
                  <a:lnTo>
                    <a:pt x="64928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AFCA0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AB76E60A-0C1A-4BDA-8A65-91DED377C221}"/>
                </a:ext>
              </a:extLst>
            </p:cNvPr>
            <p:cNvSpPr/>
            <p:nvPr/>
          </p:nvSpPr>
          <p:spPr>
            <a:xfrm>
              <a:off x="9707092" y="6685200"/>
              <a:ext cx="876386" cy="160457"/>
            </a:xfrm>
            <a:custGeom>
              <a:avLst/>
              <a:gdLst>
                <a:gd name="connsiteX0" fmla="*/ 0 w 876386"/>
                <a:gd name="connsiteY0" fmla="*/ 0 h 160457"/>
                <a:gd name="connsiteX1" fmla="*/ 878418 w 876386"/>
                <a:gd name="connsiteY1" fmla="*/ 0 h 160457"/>
                <a:gd name="connsiteX2" fmla="*/ 878418 w 876386"/>
                <a:gd name="connsiteY2" fmla="*/ 167986 h 160457"/>
                <a:gd name="connsiteX3" fmla="*/ 0 w 87638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386" h="160457">
                  <a:moveTo>
                    <a:pt x="0" y="0"/>
                  </a:moveTo>
                  <a:lnTo>
                    <a:pt x="878418" y="0"/>
                  </a:lnTo>
                  <a:lnTo>
                    <a:pt x="87841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50AF4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8CBCF574-A99B-4764-8AD4-11B0FD6B9619}"/>
                </a:ext>
              </a:extLst>
            </p:cNvPr>
            <p:cNvSpPr/>
            <p:nvPr/>
          </p:nvSpPr>
          <p:spPr>
            <a:xfrm>
              <a:off x="-600" y="6685200"/>
              <a:ext cx="3721466" cy="160457"/>
            </a:xfrm>
            <a:custGeom>
              <a:avLst/>
              <a:gdLst>
                <a:gd name="connsiteX0" fmla="*/ 0 w 3721466"/>
                <a:gd name="connsiteY0" fmla="*/ 0 h 160457"/>
                <a:gd name="connsiteX1" fmla="*/ 3729849 w 3721466"/>
                <a:gd name="connsiteY1" fmla="*/ 0 h 160457"/>
                <a:gd name="connsiteX2" fmla="*/ 3729849 w 3721466"/>
                <a:gd name="connsiteY2" fmla="*/ 167986 h 160457"/>
                <a:gd name="connsiteX3" fmla="*/ 0 w 372146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1466" h="160457">
                  <a:moveTo>
                    <a:pt x="0" y="0"/>
                  </a:moveTo>
                  <a:lnTo>
                    <a:pt x="3729849" y="0"/>
                  </a:lnTo>
                  <a:lnTo>
                    <a:pt x="372984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E2B6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69969FC7-34B4-4E3A-B090-C662EB56AD39}"/>
                </a:ext>
              </a:extLst>
            </p:cNvPr>
            <p:cNvSpPr/>
            <p:nvPr/>
          </p:nvSpPr>
          <p:spPr>
            <a:xfrm>
              <a:off x="11828074" y="6685200"/>
              <a:ext cx="355635" cy="160457"/>
            </a:xfrm>
            <a:custGeom>
              <a:avLst/>
              <a:gdLst>
                <a:gd name="connsiteX0" fmla="*/ 0 w 355635"/>
                <a:gd name="connsiteY0" fmla="*/ 0 h 160457"/>
                <a:gd name="connsiteX1" fmla="*/ 365669 w 355635"/>
                <a:gd name="connsiteY1" fmla="*/ 0 h 160457"/>
                <a:gd name="connsiteX2" fmla="*/ 365669 w 355635"/>
                <a:gd name="connsiteY2" fmla="*/ 167986 h 160457"/>
                <a:gd name="connsiteX3" fmla="*/ 0 w 355635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635" h="160457">
                  <a:moveTo>
                    <a:pt x="0" y="0"/>
                  </a:moveTo>
                  <a:lnTo>
                    <a:pt x="365669" y="0"/>
                  </a:lnTo>
                  <a:lnTo>
                    <a:pt x="36566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E7258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9EED931B-1B6A-4F19-9681-ED9231C7C39E}"/>
                </a:ext>
              </a:extLst>
            </p:cNvPr>
            <p:cNvSpPr/>
            <p:nvPr/>
          </p:nvSpPr>
          <p:spPr>
            <a:xfrm>
              <a:off x="11218668" y="6685200"/>
              <a:ext cx="609660" cy="160457"/>
            </a:xfrm>
            <a:custGeom>
              <a:avLst/>
              <a:gdLst>
                <a:gd name="connsiteX0" fmla="*/ 0 w 609660"/>
                <a:gd name="connsiteY0" fmla="*/ 0 h 160457"/>
                <a:gd name="connsiteX1" fmla="*/ 610168 w 609660"/>
                <a:gd name="connsiteY1" fmla="*/ 0 h 160457"/>
                <a:gd name="connsiteX2" fmla="*/ 610168 w 609660"/>
                <a:gd name="connsiteY2" fmla="*/ 167986 h 160457"/>
                <a:gd name="connsiteX3" fmla="*/ 0 w 60966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60" h="160457">
                  <a:moveTo>
                    <a:pt x="0" y="0"/>
                  </a:moveTo>
                  <a:lnTo>
                    <a:pt x="610168" y="0"/>
                  </a:lnTo>
                  <a:lnTo>
                    <a:pt x="61016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5A328A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D19F2B2D-4BAA-4777-A833-2CC16ADC4ECE}"/>
                </a:ext>
              </a:extLst>
            </p:cNvPr>
            <p:cNvSpPr/>
            <p:nvPr/>
          </p:nvSpPr>
          <p:spPr>
            <a:xfrm>
              <a:off x="8926982" y="6685200"/>
              <a:ext cx="774776" cy="160457"/>
            </a:xfrm>
            <a:custGeom>
              <a:avLst/>
              <a:gdLst>
                <a:gd name="connsiteX0" fmla="*/ 0 w 774776"/>
                <a:gd name="connsiteY0" fmla="*/ 0 h 160457"/>
                <a:gd name="connsiteX1" fmla="*/ 782524 w 774776"/>
                <a:gd name="connsiteY1" fmla="*/ 0 h 160457"/>
                <a:gd name="connsiteX2" fmla="*/ 782524 w 774776"/>
                <a:gd name="connsiteY2" fmla="*/ 167986 h 160457"/>
                <a:gd name="connsiteX3" fmla="*/ 0 w 77477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76" h="160457">
                  <a:moveTo>
                    <a:pt x="0" y="0"/>
                  </a:moveTo>
                  <a:lnTo>
                    <a:pt x="782524" y="0"/>
                  </a:lnTo>
                  <a:lnTo>
                    <a:pt x="782524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FBBA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4EE12B12-63F5-44EA-82E7-7723B4E022D9}"/>
                </a:ext>
              </a:extLst>
            </p:cNvPr>
            <p:cNvSpPr/>
            <p:nvPr/>
          </p:nvSpPr>
          <p:spPr>
            <a:xfrm>
              <a:off x="7890941" y="6685200"/>
              <a:ext cx="1028801" cy="160457"/>
            </a:xfrm>
            <a:custGeom>
              <a:avLst/>
              <a:gdLst>
                <a:gd name="connsiteX0" fmla="*/ 0 w 1028801"/>
                <a:gd name="connsiteY0" fmla="*/ 0 h 160457"/>
                <a:gd name="connsiteX1" fmla="*/ 1038454 w 1028801"/>
                <a:gd name="connsiteY1" fmla="*/ 0 h 160457"/>
                <a:gd name="connsiteX2" fmla="*/ 1038454 w 1028801"/>
                <a:gd name="connsiteY2" fmla="*/ 167986 h 160457"/>
                <a:gd name="connsiteX3" fmla="*/ 0 w 1028801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8801" h="160457">
                  <a:moveTo>
                    <a:pt x="0" y="0"/>
                  </a:moveTo>
                  <a:lnTo>
                    <a:pt x="1038454" y="0"/>
                  </a:lnTo>
                  <a:lnTo>
                    <a:pt x="1038454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EF7D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D0CBCC04-CEC8-471D-A8AC-9FAEBDAA41EC}"/>
                </a:ext>
              </a:extLst>
            </p:cNvPr>
            <p:cNvSpPr/>
            <p:nvPr/>
          </p:nvSpPr>
          <p:spPr>
            <a:xfrm>
              <a:off x="6360186" y="6685200"/>
              <a:ext cx="1524150" cy="160457"/>
            </a:xfrm>
            <a:custGeom>
              <a:avLst/>
              <a:gdLst>
                <a:gd name="connsiteX0" fmla="*/ 0 w 1524150"/>
                <a:gd name="connsiteY0" fmla="*/ 0 h 160457"/>
                <a:gd name="connsiteX1" fmla="*/ 1532279 w 1524150"/>
                <a:gd name="connsiteY1" fmla="*/ 0 h 160457"/>
                <a:gd name="connsiteX2" fmla="*/ 1532279 w 1524150"/>
                <a:gd name="connsiteY2" fmla="*/ 167986 h 160457"/>
                <a:gd name="connsiteX3" fmla="*/ 0 w 152415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150" h="160457">
                  <a:moveTo>
                    <a:pt x="0" y="0"/>
                  </a:moveTo>
                  <a:lnTo>
                    <a:pt x="1532279" y="0"/>
                  </a:lnTo>
                  <a:lnTo>
                    <a:pt x="153227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0B1E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BD5A182E-06BD-4947-9EF6-FD501835A009}"/>
                </a:ext>
              </a:extLst>
            </p:cNvPr>
            <p:cNvSpPr/>
            <p:nvPr/>
          </p:nvSpPr>
          <p:spPr>
            <a:xfrm>
              <a:off x="3716421" y="6685200"/>
              <a:ext cx="2641860" cy="160457"/>
            </a:xfrm>
            <a:custGeom>
              <a:avLst/>
              <a:gdLst>
                <a:gd name="connsiteX0" fmla="*/ 0 w 2641860"/>
                <a:gd name="connsiteY0" fmla="*/ 0 h 160457"/>
                <a:gd name="connsiteX1" fmla="*/ 2643765 w 2641860"/>
                <a:gd name="connsiteY1" fmla="*/ 0 h 160457"/>
                <a:gd name="connsiteX2" fmla="*/ 2643765 w 2641860"/>
                <a:gd name="connsiteY2" fmla="*/ 167986 h 160457"/>
                <a:gd name="connsiteX3" fmla="*/ 0 w 264186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1860" h="160457">
                  <a:moveTo>
                    <a:pt x="0" y="0"/>
                  </a:moveTo>
                  <a:lnTo>
                    <a:pt x="2643765" y="0"/>
                  </a:lnTo>
                  <a:lnTo>
                    <a:pt x="2643765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04F9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D2F2932F-9E13-9F40-B566-99388CE216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4020" y="-51909"/>
            <a:ext cx="2126616" cy="128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50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2Col Cya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DBC8290-DFDF-DF4B-AC66-B11D38FB3855}"/>
              </a:ext>
            </a:extLst>
          </p:cNvPr>
          <p:cNvSpPr/>
          <p:nvPr userDrawn="1"/>
        </p:nvSpPr>
        <p:spPr>
          <a:xfrm>
            <a:off x="0" y="6339600"/>
            <a:ext cx="12192000" cy="518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+mn-cs"/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="" xmlns:a16="http://schemas.microsoft.com/office/drawing/2014/main" id="{4267239E-9F22-6C4A-8FCF-BCF68A416B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0736" y="479181"/>
            <a:ext cx="8734275" cy="49554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GB"/>
              <a:t>Place headline here</a:t>
            </a:r>
            <a:endParaRPr lang="en-US"/>
          </a:p>
        </p:txBody>
      </p:sp>
      <p:sp>
        <p:nvSpPr>
          <p:cNvPr id="12" name="Content Placeholder 31">
            <a:extLst>
              <a:ext uri="{FF2B5EF4-FFF2-40B4-BE49-F238E27FC236}">
                <a16:creationId xmlns="" xmlns:a16="http://schemas.microsoft.com/office/drawing/2014/main" id="{054B18A6-E541-2642-B3BE-B792A0DC82E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70736" y="1302185"/>
            <a:ext cx="4860440" cy="4581091"/>
          </a:xfrm>
        </p:spPr>
        <p:txBody>
          <a:bodyPr/>
          <a:lstStyle/>
          <a:p>
            <a:pPr lvl="0"/>
            <a:r>
              <a:rPr lang="en-GB"/>
              <a:t>Place text here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5" name="Content Placeholder 31">
            <a:extLst>
              <a:ext uri="{FF2B5EF4-FFF2-40B4-BE49-F238E27FC236}">
                <a16:creationId xmlns="" xmlns:a16="http://schemas.microsoft.com/office/drawing/2014/main" id="{CB7B91E9-3DE4-0A4C-9FF3-BC586CAF8C5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60827" y="1302185"/>
            <a:ext cx="4865660" cy="4581091"/>
          </a:xfrm>
        </p:spPr>
        <p:txBody>
          <a:bodyPr/>
          <a:lstStyle/>
          <a:p>
            <a:pPr lvl="0"/>
            <a:r>
              <a:rPr lang="en-GB"/>
              <a:t>Place text here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grpSp>
        <p:nvGrpSpPr>
          <p:cNvPr id="16" name="Graphic 29">
            <a:extLst>
              <a:ext uri="{FF2B5EF4-FFF2-40B4-BE49-F238E27FC236}">
                <a16:creationId xmlns="" xmlns:a16="http://schemas.microsoft.com/office/drawing/2014/main" id="{403496DA-4B60-4EC7-B97F-610846336B1D}"/>
              </a:ext>
            </a:extLst>
          </p:cNvPr>
          <p:cNvGrpSpPr/>
          <p:nvPr userDrawn="1"/>
        </p:nvGrpSpPr>
        <p:grpSpPr>
          <a:xfrm>
            <a:off x="-600" y="6688802"/>
            <a:ext cx="12184309" cy="159239"/>
            <a:chOff x="-600" y="6685200"/>
            <a:chExt cx="12184309" cy="160457"/>
          </a:xfrm>
        </p:grpSpPr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CFBD2288-1936-48A1-94DF-FB90A0B84ED8}"/>
                </a:ext>
              </a:extLst>
            </p:cNvPr>
            <p:cNvSpPr/>
            <p:nvPr/>
          </p:nvSpPr>
          <p:spPr>
            <a:xfrm>
              <a:off x="10572556" y="6685200"/>
              <a:ext cx="647764" cy="160457"/>
            </a:xfrm>
            <a:custGeom>
              <a:avLst/>
              <a:gdLst>
                <a:gd name="connsiteX0" fmla="*/ 0 w 647763"/>
                <a:gd name="connsiteY0" fmla="*/ 0 h 160457"/>
                <a:gd name="connsiteX1" fmla="*/ 649288 w 647763"/>
                <a:gd name="connsiteY1" fmla="*/ 0 h 160457"/>
                <a:gd name="connsiteX2" fmla="*/ 649288 w 647763"/>
                <a:gd name="connsiteY2" fmla="*/ 167986 h 160457"/>
                <a:gd name="connsiteX3" fmla="*/ 0 w 647763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63" h="160457">
                  <a:moveTo>
                    <a:pt x="0" y="0"/>
                  </a:moveTo>
                  <a:lnTo>
                    <a:pt x="649288" y="0"/>
                  </a:lnTo>
                  <a:lnTo>
                    <a:pt x="64928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AFCA0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BB36DBDF-69F7-4A90-B864-0626A1F31E3F}"/>
                </a:ext>
              </a:extLst>
            </p:cNvPr>
            <p:cNvSpPr/>
            <p:nvPr/>
          </p:nvSpPr>
          <p:spPr>
            <a:xfrm>
              <a:off x="9707092" y="6685200"/>
              <a:ext cx="876386" cy="160457"/>
            </a:xfrm>
            <a:custGeom>
              <a:avLst/>
              <a:gdLst>
                <a:gd name="connsiteX0" fmla="*/ 0 w 876386"/>
                <a:gd name="connsiteY0" fmla="*/ 0 h 160457"/>
                <a:gd name="connsiteX1" fmla="*/ 878418 w 876386"/>
                <a:gd name="connsiteY1" fmla="*/ 0 h 160457"/>
                <a:gd name="connsiteX2" fmla="*/ 878418 w 876386"/>
                <a:gd name="connsiteY2" fmla="*/ 167986 h 160457"/>
                <a:gd name="connsiteX3" fmla="*/ 0 w 87638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386" h="160457">
                  <a:moveTo>
                    <a:pt x="0" y="0"/>
                  </a:moveTo>
                  <a:lnTo>
                    <a:pt x="878418" y="0"/>
                  </a:lnTo>
                  <a:lnTo>
                    <a:pt x="87841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50AF4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AA61C048-C5D3-41A2-A922-4A8DE564A1FE}"/>
                </a:ext>
              </a:extLst>
            </p:cNvPr>
            <p:cNvSpPr/>
            <p:nvPr/>
          </p:nvSpPr>
          <p:spPr>
            <a:xfrm>
              <a:off x="-600" y="6685200"/>
              <a:ext cx="3721466" cy="160457"/>
            </a:xfrm>
            <a:custGeom>
              <a:avLst/>
              <a:gdLst>
                <a:gd name="connsiteX0" fmla="*/ 0 w 3721466"/>
                <a:gd name="connsiteY0" fmla="*/ 0 h 160457"/>
                <a:gd name="connsiteX1" fmla="*/ 3729849 w 3721466"/>
                <a:gd name="connsiteY1" fmla="*/ 0 h 160457"/>
                <a:gd name="connsiteX2" fmla="*/ 3729849 w 3721466"/>
                <a:gd name="connsiteY2" fmla="*/ 167986 h 160457"/>
                <a:gd name="connsiteX3" fmla="*/ 0 w 372146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1466" h="160457">
                  <a:moveTo>
                    <a:pt x="0" y="0"/>
                  </a:moveTo>
                  <a:lnTo>
                    <a:pt x="3729849" y="0"/>
                  </a:lnTo>
                  <a:lnTo>
                    <a:pt x="372984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E2B6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C4AE5DDC-6849-40E5-8D1F-0BBCEF47ADE7}"/>
                </a:ext>
              </a:extLst>
            </p:cNvPr>
            <p:cNvSpPr/>
            <p:nvPr/>
          </p:nvSpPr>
          <p:spPr>
            <a:xfrm>
              <a:off x="11828074" y="6685200"/>
              <a:ext cx="355635" cy="160457"/>
            </a:xfrm>
            <a:custGeom>
              <a:avLst/>
              <a:gdLst>
                <a:gd name="connsiteX0" fmla="*/ 0 w 355635"/>
                <a:gd name="connsiteY0" fmla="*/ 0 h 160457"/>
                <a:gd name="connsiteX1" fmla="*/ 365669 w 355635"/>
                <a:gd name="connsiteY1" fmla="*/ 0 h 160457"/>
                <a:gd name="connsiteX2" fmla="*/ 365669 w 355635"/>
                <a:gd name="connsiteY2" fmla="*/ 167986 h 160457"/>
                <a:gd name="connsiteX3" fmla="*/ 0 w 355635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635" h="160457">
                  <a:moveTo>
                    <a:pt x="0" y="0"/>
                  </a:moveTo>
                  <a:lnTo>
                    <a:pt x="365669" y="0"/>
                  </a:lnTo>
                  <a:lnTo>
                    <a:pt x="36566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E7258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786991C5-D8E9-49E6-A6E6-7B4C13F0A6AC}"/>
                </a:ext>
              </a:extLst>
            </p:cNvPr>
            <p:cNvSpPr/>
            <p:nvPr/>
          </p:nvSpPr>
          <p:spPr>
            <a:xfrm>
              <a:off x="11218668" y="6685200"/>
              <a:ext cx="609660" cy="160457"/>
            </a:xfrm>
            <a:custGeom>
              <a:avLst/>
              <a:gdLst>
                <a:gd name="connsiteX0" fmla="*/ 0 w 609660"/>
                <a:gd name="connsiteY0" fmla="*/ 0 h 160457"/>
                <a:gd name="connsiteX1" fmla="*/ 610168 w 609660"/>
                <a:gd name="connsiteY1" fmla="*/ 0 h 160457"/>
                <a:gd name="connsiteX2" fmla="*/ 610168 w 609660"/>
                <a:gd name="connsiteY2" fmla="*/ 167986 h 160457"/>
                <a:gd name="connsiteX3" fmla="*/ 0 w 60966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60" h="160457">
                  <a:moveTo>
                    <a:pt x="0" y="0"/>
                  </a:moveTo>
                  <a:lnTo>
                    <a:pt x="610168" y="0"/>
                  </a:lnTo>
                  <a:lnTo>
                    <a:pt x="61016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5A328A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61943A54-B742-4664-9FCE-21F5FD45F81C}"/>
                </a:ext>
              </a:extLst>
            </p:cNvPr>
            <p:cNvSpPr/>
            <p:nvPr/>
          </p:nvSpPr>
          <p:spPr>
            <a:xfrm>
              <a:off x="8926982" y="6685200"/>
              <a:ext cx="774776" cy="160457"/>
            </a:xfrm>
            <a:custGeom>
              <a:avLst/>
              <a:gdLst>
                <a:gd name="connsiteX0" fmla="*/ 0 w 774776"/>
                <a:gd name="connsiteY0" fmla="*/ 0 h 160457"/>
                <a:gd name="connsiteX1" fmla="*/ 782524 w 774776"/>
                <a:gd name="connsiteY1" fmla="*/ 0 h 160457"/>
                <a:gd name="connsiteX2" fmla="*/ 782524 w 774776"/>
                <a:gd name="connsiteY2" fmla="*/ 167986 h 160457"/>
                <a:gd name="connsiteX3" fmla="*/ 0 w 77477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76" h="160457">
                  <a:moveTo>
                    <a:pt x="0" y="0"/>
                  </a:moveTo>
                  <a:lnTo>
                    <a:pt x="782524" y="0"/>
                  </a:lnTo>
                  <a:lnTo>
                    <a:pt x="782524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FBBA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049C3BE1-F91E-4754-A6EA-C3D0AC64A2E3}"/>
                </a:ext>
              </a:extLst>
            </p:cNvPr>
            <p:cNvSpPr/>
            <p:nvPr/>
          </p:nvSpPr>
          <p:spPr>
            <a:xfrm>
              <a:off x="7890941" y="6685200"/>
              <a:ext cx="1028801" cy="160457"/>
            </a:xfrm>
            <a:custGeom>
              <a:avLst/>
              <a:gdLst>
                <a:gd name="connsiteX0" fmla="*/ 0 w 1028801"/>
                <a:gd name="connsiteY0" fmla="*/ 0 h 160457"/>
                <a:gd name="connsiteX1" fmla="*/ 1038454 w 1028801"/>
                <a:gd name="connsiteY1" fmla="*/ 0 h 160457"/>
                <a:gd name="connsiteX2" fmla="*/ 1038454 w 1028801"/>
                <a:gd name="connsiteY2" fmla="*/ 167986 h 160457"/>
                <a:gd name="connsiteX3" fmla="*/ 0 w 1028801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8801" h="160457">
                  <a:moveTo>
                    <a:pt x="0" y="0"/>
                  </a:moveTo>
                  <a:lnTo>
                    <a:pt x="1038454" y="0"/>
                  </a:lnTo>
                  <a:lnTo>
                    <a:pt x="1038454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EF7D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8973CF3D-91A7-4D6C-B8D2-1106112B9B68}"/>
                </a:ext>
              </a:extLst>
            </p:cNvPr>
            <p:cNvSpPr/>
            <p:nvPr/>
          </p:nvSpPr>
          <p:spPr>
            <a:xfrm>
              <a:off x="6360186" y="6685200"/>
              <a:ext cx="1524150" cy="160457"/>
            </a:xfrm>
            <a:custGeom>
              <a:avLst/>
              <a:gdLst>
                <a:gd name="connsiteX0" fmla="*/ 0 w 1524150"/>
                <a:gd name="connsiteY0" fmla="*/ 0 h 160457"/>
                <a:gd name="connsiteX1" fmla="*/ 1532279 w 1524150"/>
                <a:gd name="connsiteY1" fmla="*/ 0 h 160457"/>
                <a:gd name="connsiteX2" fmla="*/ 1532279 w 1524150"/>
                <a:gd name="connsiteY2" fmla="*/ 167986 h 160457"/>
                <a:gd name="connsiteX3" fmla="*/ 0 w 152415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150" h="160457">
                  <a:moveTo>
                    <a:pt x="0" y="0"/>
                  </a:moveTo>
                  <a:lnTo>
                    <a:pt x="1532279" y="0"/>
                  </a:lnTo>
                  <a:lnTo>
                    <a:pt x="153227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0B1E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759F86F3-C107-44F2-8727-DD1ED82F6832}"/>
                </a:ext>
              </a:extLst>
            </p:cNvPr>
            <p:cNvSpPr/>
            <p:nvPr/>
          </p:nvSpPr>
          <p:spPr>
            <a:xfrm>
              <a:off x="3716421" y="6685200"/>
              <a:ext cx="2641860" cy="160457"/>
            </a:xfrm>
            <a:custGeom>
              <a:avLst/>
              <a:gdLst>
                <a:gd name="connsiteX0" fmla="*/ 0 w 2641860"/>
                <a:gd name="connsiteY0" fmla="*/ 0 h 160457"/>
                <a:gd name="connsiteX1" fmla="*/ 2643765 w 2641860"/>
                <a:gd name="connsiteY1" fmla="*/ 0 h 160457"/>
                <a:gd name="connsiteX2" fmla="*/ 2643765 w 2641860"/>
                <a:gd name="connsiteY2" fmla="*/ 167986 h 160457"/>
                <a:gd name="connsiteX3" fmla="*/ 0 w 264186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1860" h="160457">
                  <a:moveTo>
                    <a:pt x="0" y="0"/>
                  </a:moveTo>
                  <a:lnTo>
                    <a:pt x="2643765" y="0"/>
                  </a:lnTo>
                  <a:lnTo>
                    <a:pt x="2643765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04F9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7956F3C6-CA6C-7844-B439-B8377F2417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4020" y="-51909"/>
            <a:ext cx="2126616" cy="128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58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 L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="" xmlns:a16="http://schemas.microsoft.com/office/drawing/2014/main" id="{F9472ACB-CD3C-5C4D-9F8B-32DDBA84DB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33233" y="1289729"/>
            <a:ext cx="4287219" cy="852728"/>
          </a:xfrm>
        </p:spPr>
        <p:txBody>
          <a:bodyPr/>
          <a:lstStyle>
            <a:lvl1pPr>
              <a:defRPr sz="2800" b="1">
                <a:solidFill>
                  <a:schemeClr val="accent1"/>
                </a:solidFill>
                <a:latin typeface="+mj-lt"/>
                <a:ea typeface="Verdana" panose="020B0604030504040204" pitchFamily="34" charset="0"/>
                <a:cs typeface="Montserrat" panose="00000500000000000000" pitchFamily="50" charset="0"/>
              </a:defRPr>
            </a:lvl1pPr>
          </a:lstStyle>
          <a:p>
            <a:r>
              <a:rPr lang="en-GB"/>
              <a:t>Place headline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="" xmlns:a16="http://schemas.microsoft.com/office/drawing/2014/main" id="{8FAC4116-58BA-4F40-9AE9-8129068E98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33238" y="2147459"/>
            <a:ext cx="4287217" cy="3738543"/>
          </a:xfrm>
        </p:spPr>
        <p:txBody>
          <a:bodyPr anchor="t"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="" xmlns:a16="http://schemas.microsoft.com/office/drawing/2014/main" id="{85BE1EF4-16FE-4221-BB59-18129244B05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" y="1"/>
            <a:ext cx="6368808" cy="6339600"/>
          </a:xfrm>
          <a:noFill/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Add image here</a:t>
            </a:r>
          </a:p>
        </p:txBody>
      </p:sp>
      <p:grpSp>
        <p:nvGrpSpPr>
          <p:cNvPr id="24" name="Graphic 29">
            <a:extLst>
              <a:ext uri="{FF2B5EF4-FFF2-40B4-BE49-F238E27FC236}">
                <a16:creationId xmlns="" xmlns:a16="http://schemas.microsoft.com/office/drawing/2014/main" id="{8AB19E78-9B50-4310-A188-915704513881}"/>
              </a:ext>
            </a:extLst>
          </p:cNvPr>
          <p:cNvGrpSpPr/>
          <p:nvPr userDrawn="1"/>
        </p:nvGrpSpPr>
        <p:grpSpPr>
          <a:xfrm>
            <a:off x="-600" y="6688802"/>
            <a:ext cx="12184309" cy="159239"/>
            <a:chOff x="-600" y="6685200"/>
            <a:chExt cx="12184309" cy="160457"/>
          </a:xfrm>
        </p:grpSpPr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42B1BA6B-21A2-4917-91C0-176A7C62881E}"/>
                </a:ext>
              </a:extLst>
            </p:cNvPr>
            <p:cNvSpPr/>
            <p:nvPr/>
          </p:nvSpPr>
          <p:spPr>
            <a:xfrm>
              <a:off x="10572556" y="6685200"/>
              <a:ext cx="647764" cy="160457"/>
            </a:xfrm>
            <a:custGeom>
              <a:avLst/>
              <a:gdLst>
                <a:gd name="connsiteX0" fmla="*/ 0 w 647763"/>
                <a:gd name="connsiteY0" fmla="*/ 0 h 160457"/>
                <a:gd name="connsiteX1" fmla="*/ 649288 w 647763"/>
                <a:gd name="connsiteY1" fmla="*/ 0 h 160457"/>
                <a:gd name="connsiteX2" fmla="*/ 649288 w 647763"/>
                <a:gd name="connsiteY2" fmla="*/ 167986 h 160457"/>
                <a:gd name="connsiteX3" fmla="*/ 0 w 647763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63" h="160457">
                  <a:moveTo>
                    <a:pt x="0" y="0"/>
                  </a:moveTo>
                  <a:lnTo>
                    <a:pt x="649288" y="0"/>
                  </a:lnTo>
                  <a:lnTo>
                    <a:pt x="64928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AFCA0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D938ED39-7638-427F-8F13-BEE5C8C057E2}"/>
                </a:ext>
              </a:extLst>
            </p:cNvPr>
            <p:cNvSpPr/>
            <p:nvPr/>
          </p:nvSpPr>
          <p:spPr>
            <a:xfrm>
              <a:off x="9707092" y="6685200"/>
              <a:ext cx="876386" cy="160457"/>
            </a:xfrm>
            <a:custGeom>
              <a:avLst/>
              <a:gdLst>
                <a:gd name="connsiteX0" fmla="*/ 0 w 876386"/>
                <a:gd name="connsiteY0" fmla="*/ 0 h 160457"/>
                <a:gd name="connsiteX1" fmla="*/ 878418 w 876386"/>
                <a:gd name="connsiteY1" fmla="*/ 0 h 160457"/>
                <a:gd name="connsiteX2" fmla="*/ 878418 w 876386"/>
                <a:gd name="connsiteY2" fmla="*/ 167986 h 160457"/>
                <a:gd name="connsiteX3" fmla="*/ 0 w 87638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386" h="160457">
                  <a:moveTo>
                    <a:pt x="0" y="0"/>
                  </a:moveTo>
                  <a:lnTo>
                    <a:pt x="878418" y="0"/>
                  </a:lnTo>
                  <a:lnTo>
                    <a:pt x="87841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50AF4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="" xmlns:a16="http://schemas.microsoft.com/office/drawing/2014/main" id="{77E38D95-4A74-437B-AB53-3EF5A9719912}"/>
                </a:ext>
              </a:extLst>
            </p:cNvPr>
            <p:cNvSpPr/>
            <p:nvPr/>
          </p:nvSpPr>
          <p:spPr>
            <a:xfrm>
              <a:off x="-600" y="6685200"/>
              <a:ext cx="3721466" cy="160457"/>
            </a:xfrm>
            <a:custGeom>
              <a:avLst/>
              <a:gdLst>
                <a:gd name="connsiteX0" fmla="*/ 0 w 3721466"/>
                <a:gd name="connsiteY0" fmla="*/ 0 h 160457"/>
                <a:gd name="connsiteX1" fmla="*/ 3729849 w 3721466"/>
                <a:gd name="connsiteY1" fmla="*/ 0 h 160457"/>
                <a:gd name="connsiteX2" fmla="*/ 3729849 w 3721466"/>
                <a:gd name="connsiteY2" fmla="*/ 167986 h 160457"/>
                <a:gd name="connsiteX3" fmla="*/ 0 w 372146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1466" h="160457">
                  <a:moveTo>
                    <a:pt x="0" y="0"/>
                  </a:moveTo>
                  <a:lnTo>
                    <a:pt x="3729849" y="0"/>
                  </a:lnTo>
                  <a:lnTo>
                    <a:pt x="372984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E2B6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="" xmlns:a16="http://schemas.microsoft.com/office/drawing/2014/main" id="{2034F776-B8EB-4980-B595-2DED60B943E9}"/>
                </a:ext>
              </a:extLst>
            </p:cNvPr>
            <p:cNvSpPr/>
            <p:nvPr/>
          </p:nvSpPr>
          <p:spPr>
            <a:xfrm>
              <a:off x="11828074" y="6685200"/>
              <a:ext cx="355635" cy="160457"/>
            </a:xfrm>
            <a:custGeom>
              <a:avLst/>
              <a:gdLst>
                <a:gd name="connsiteX0" fmla="*/ 0 w 355635"/>
                <a:gd name="connsiteY0" fmla="*/ 0 h 160457"/>
                <a:gd name="connsiteX1" fmla="*/ 365669 w 355635"/>
                <a:gd name="connsiteY1" fmla="*/ 0 h 160457"/>
                <a:gd name="connsiteX2" fmla="*/ 365669 w 355635"/>
                <a:gd name="connsiteY2" fmla="*/ 167986 h 160457"/>
                <a:gd name="connsiteX3" fmla="*/ 0 w 355635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635" h="160457">
                  <a:moveTo>
                    <a:pt x="0" y="0"/>
                  </a:moveTo>
                  <a:lnTo>
                    <a:pt x="365669" y="0"/>
                  </a:lnTo>
                  <a:lnTo>
                    <a:pt x="36566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E7258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1E27B3FD-870E-4EE5-8160-063F7D2FAD5E}"/>
                </a:ext>
              </a:extLst>
            </p:cNvPr>
            <p:cNvSpPr/>
            <p:nvPr/>
          </p:nvSpPr>
          <p:spPr>
            <a:xfrm>
              <a:off x="11218668" y="6685200"/>
              <a:ext cx="609660" cy="160457"/>
            </a:xfrm>
            <a:custGeom>
              <a:avLst/>
              <a:gdLst>
                <a:gd name="connsiteX0" fmla="*/ 0 w 609660"/>
                <a:gd name="connsiteY0" fmla="*/ 0 h 160457"/>
                <a:gd name="connsiteX1" fmla="*/ 610168 w 609660"/>
                <a:gd name="connsiteY1" fmla="*/ 0 h 160457"/>
                <a:gd name="connsiteX2" fmla="*/ 610168 w 609660"/>
                <a:gd name="connsiteY2" fmla="*/ 167986 h 160457"/>
                <a:gd name="connsiteX3" fmla="*/ 0 w 60966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60" h="160457">
                  <a:moveTo>
                    <a:pt x="0" y="0"/>
                  </a:moveTo>
                  <a:lnTo>
                    <a:pt x="610168" y="0"/>
                  </a:lnTo>
                  <a:lnTo>
                    <a:pt x="61016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5A328A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="" xmlns:a16="http://schemas.microsoft.com/office/drawing/2014/main" id="{7E4E449A-A069-46BE-BAC6-BD7232EE7F00}"/>
                </a:ext>
              </a:extLst>
            </p:cNvPr>
            <p:cNvSpPr/>
            <p:nvPr/>
          </p:nvSpPr>
          <p:spPr>
            <a:xfrm>
              <a:off x="8926982" y="6685200"/>
              <a:ext cx="774776" cy="160457"/>
            </a:xfrm>
            <a:custGeom>
              <a:avLst/>
              <a:gdLst>
                <a:gd name="connsiteX0" fmla="*/ 0 w 774776"/>
                <a:gd name="connsiteY0" fmla="*/ 0 h 160457"/>
                <a:gd name="connsiteX1" fmla="*/ 782524 w 774776"/>
                <a:gd name="connsiteY1" fmla="*/ 0 h 160457"/>
                <a:gd name="connsiteX2" fmla="*/ 782524 w 774776"/>
                <a:gd name="connsiteY2" fmla="*/ 167986 h 160457"/>
                <a:gd name="connsiteX3" fmla="*/ 0 w 77477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76" h="160457">
                  <a:moveTo>
                    <a:pt x="0" y="0"/>
                  </a:moveTo>
                  <a:lnTo>
                    <a:pt x="782524" y="0"/>
                  </a:lnTo>
                  <a:lnTo>
                    <a:pt x="782524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FBBA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762DED21-0451-4D01-BE92-D73953160053}"/>
                </a:ext>
              </a:extLst>
            </p:cNvPr>
            <p:cNvSpPr/>
            <p:nvPr/>
          </p:nvSpPr>
          <p:spPr>
            <a:xfrm>
              <a:off x="7890941" y="6685200"/>
              <a:ext cx="1028801" cy="160457"/>
            </a:xfrm>
            <a:custGeom>
              <a:avLst/>
              <a:gdLst>
                <a:gd name="connsiteX0" fmla="*/ 0 w 1028801"/>
                <a:gd name="connsiteY0" fmla="*/ 0 h 160457"/>
                <a:gd name="connsiteX1" fmla="*/ 1038454 w 1028801"/>
                <a:gd name="connsiteY1" fmla="*/ 0 h 160457"/>
                <a:gd name="connsiteX2" fmla="*/ 1038454 w 1028801"/>
                <a:gd name="connsiteY2" fmla="*/ 167986 h 160457"/>
                <a:gd name="connsiteX3" fmla="*/ 0 w 1028801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8801" h="160457">
                  <a:moveTo>
                    <a:pt x="0" y="0"/>
                  </a:moveTo>
                  <a:lnTo>
                    <a:pt x="1038454" y="0"/>
                  </a:lnTo>
                  <a:lnTo>
                    <a:pt x="1038454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EF7D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="" xmlns:a16="http://schemas.microsoft.com/office/drawing/2014/main" id="{C24FB572-CE76-422A-8E8D-BB54F238D75E}"/>
                </a:ext>
              </a:extLst>
            </p:cNvPr>
            <p:cNvSpPr/>
            <p:nvPr/>
          </p:nvSpPr>
          <p:spPr>
            <a:xfrm>
              <a:off x="6360186" y="6685200"/>
              <a:ext cx="1524150" cy="160457"/>
            </a:xfrm>
            <a:custGeom>
              <a:avLst/>
              <a:gdLst>
                <a:gd name="connsiteX0" fmla="*/ 0 w 1524150"/>
                <a:gd name="connsiteY0" fmla="*/ 0 h 160457"/>
                <a:gd name="connsiteX1" fmla="*/ 1532279 w 1524150"/>
                <a:gd name="connsiteY1" fmla="*/ 0 h 160457"/>
                <a:gd name="connsiteX2" fmla="*/ 1532279 w 1524150"/>
                <a:gd name="connsiteY2" fmla="*/ 167986 h 160457"/>
                <a:gd name="connsiteX3" fmla="*/ 0 w 152415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150" h="160457">
                  <a:moveTo>
                    <a:pt x="0" y="0"/>
                  </a:moveTo>
                  <a:lnTo>
                    <a:pt x="1532279" y="0"/>
                  </a:lnTo>
                  <a:lnTo>
                    <a:pt x="153227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0B1E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="" xmlns:a16="http://schemas.microsoft.com/office/drawing/2014/main" id="{3CFF3D18-E80F-430A-B525-265F7064FF7B}"/>
                </a:ext>
              </a:extLst>
            </p:cNvPr>
            <p:cNvSpPr/>
            <p:nvPr/>
          </p:nvSpPr>
          <p:spPr>
            <a:xfrm>
              <a:off x="3716421" y="6685200"/>
              <a:ext cx="2641860" cy="160457"/>
            </a:xfrm>
            <a:custGeom>
              <a:avLst/>
              <a:gdLst>
                <a:gd name="connsiteX0" fmla="*/ 0 w 2641860"/>
                <a:gd name="connsiteY0" fmla="*/ 0 h 160457"/>
                <a:gd name="connsiteX1" fmla="*/ 2643765 w 2641860"/>
                <a:gd name="connsiteY1" fmla="*/ 0 h 160457"/>
                <a:gd name="connsiteX2" fmla="*/ 2643765 w 2641860"/>
                <a:gd name="connsiteY2" fmla="*/ 167986 h 160457"/>
                <a:gd name="connsiteX3" fmla="*/ 0 w 264186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1860" h="160457">
                  <a:moveTo>
                    <a:pt x="0" y="0"/>
                  </a:moveTo>
                  <a:lnTo>
                    <a:pt x="2643765" y="0"/>
                  </a:lnTo>
                  <a:lnTo>
                    <a:pt x="2643765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04F9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83647532-B022-3341-ADF6-0F26CB5E81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45951" y="-67433"/>
            <a:ext cx="2184204" cy="131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98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 L Dark Blue - EXCEPTIONAL USE OF HORIZON LI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="" xmlns:a16="http://schemas.microsoft.com/office/drawing/2014/main" id="{A921CC73-5EB2-DB4C-83C0-4C669DDF72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33233" y="1289729"/>
            <a:ext cx="4287219" cy="852728"/>
          </a:xfr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Montserrat" panose="00000500000000000000" pitchFamily="50" charset="0"/>
              </a:defRPr>
            </a:lvl1pPr>
          </a:lstStyle>
          <a:p>
            <a:r>
              <a:rPr lang="en-GB"/>
              <a:t>Place headline here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="" xmlns:a16="http://schemas.microsoft.com/office/drawing/2014/main" id="{EE85DFEB-C718-A84F-8CA5-B8CF784BA0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33238" y="2147459"/>
            <a:ext cx="4287217" cy="3738543"/>
          </a:xfrm>
        </p:spPr>
        <p:txBody>
          <a:bodyPr anchor="t"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0A4E4A0D-3BF2-4A4A-B967-7ED94875996E}"/>
              </a:ext>
            </a:extLst>
          </p:cNvPr>
          <p:cNvSpPr/>
          <p:nvPr userDrawn="1"/>
        </p:nvSpPr>
        <p:spPr>
          <a:xfrm>
            <a:off x="0" y="6339600"/>
            <a:ext cx="12192000" cy="518400"/>
          </a:xfrm>
          <a:prstGeom prst="rect">
            <a:avLst/>
          </a:prstGeom>
          <a:solidFill>
            <a:srgbClr val="0E2B6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+mn-cs"/>
            </a:endParaRPr>
          </a:p>
        </p:txBody>
      </p:sp>
      <p:sp>
        <p:nvSpPr>
          <p:cNvPr id="11" name="Picture Placeholder 3">
            <a:extLst>
              <a:ext uri="{FF2B5EF4-FFF2-40B4-BE49-F238E27FC236}">
                <a16:creationId xmlns="" xmlns:a16="http://schemas.microsoft.com/office/drawing/2014/main" id="{357026FB-1603-4956-B9DF-81C5E0CA87E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6368808" cy="6688800"/>
          </a:xfrm>
          <a:noFill/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Add image here</a:t>
            </a:r>
          </a:p>
        </p:txBody>
      </p:sp>
      <p:grpSp>
        <p:nvGrpSpPr>
          <p:cNvPr id="12" name="Graphic 29">
            <a:extLst>
              <a:ext uri="{FF2B5EF4-FFF2-40B4-BE49-F238E27FC236}">
                <a16:creationId xmlns="" xmlns:a16="http://schemas.microsoft.com/office/drawing/2014/main" id="{06EEEE8B-7204-4BC1-94C8-B8C3600F3EB0}"/>
              </a:ext>
            </a:extLst>
          </p:cNvPr>
          <p:cNvGrpSpPr/>
          <p:nvPr userDrawn="1"/>
        </p:nvGrpSpPr>
        <p:grpSpPr>
          <a:xfrm>
            <a:off x="-600" y="6688802"/>
            <a:ext cx="12184309" cy="159239"/>
            <a:chOff x="-600" y="6685200"/>
            <a:chExt cx="12184309" cy="160457"/>
          </a:xfrm>
        </p:grpSpPr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D1078642-91BA-467A-BBB4-7EDF7792C277}"/>
                </a:ext>
              </a:extLst>
            </p:cNvPr>
            <p:cNvSpPr/>
            <p:nvPr/>
          </p:nvSpPr>
          <p:spPr>
            <a:xfrm>
              <a:off x="10572556" y="6685200"/>
              <a:ext cx="647764" cy="160457"/>
            </a:xfrm>
            <a:custGeom>
              <a:avLst/>
              <a:gdLst>
                <a:gd name="connsiteX0" fmla="*/ 0 w 647763"/>
                <a:gd name="connsiteY0" fmla="*/ 0 h 160457"/>
                <a:gd name="connsiteX1" fmla="*/ 649288 w 647763"/>
                <a:gd name="connsiteY1" fmla="*/ 0 h 160457"/>
                <a:gd name="connsiteX2" fmla="*/ 649288 w 647763"/>
                <a:gd name="connsiteY2" fmla="*/ 167986 h 160457"/>
                <a:gd name="connsiteX3" fmla="*/ 0 w 647763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63" h="160457">
                  <a:moveTo>
                    <a:pt x="0" y="0"/>
                  </a:moveTo>
                  <a:lnTo>
                    <a:pt x="649288" y="0"/>
                  </a:lnTo>
                  <a:lnTo>
                    <a:pt x="64928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AFCA0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CFA72CD8-93D2-4082-A0DD-FC9834D5FBC9}"/>
                </a:ext>
              </a:extLst>
            </p:cNvPr>
            <p:cNvSpPr/>
            <p:nvPr/>
          </p:nvSpPr>
          <p:spPr>
            <a:xfrm>
              <a:off x="9707092" y="6685200"/>
              <a:ext cx="876386" cy="160457"/>
            </a:xfrm>
            <a:custGeom>
              <a:avLst/>
              <a:gdLst>
                <a:gd name="connsiteX0" fmla="*/ 0 w 876386"/>
                <a:gd name="connsiteY0" fmla="*/ 0 h 160457"/>
                <a:gd name="connsiteX1" fmla="*/ 878418 w 876386"/>
                <a:gd name="connsiteY1" fmla="*/ 0 h 160457"/>
                <a:gd name="connsiteX2" fmla="*/ 878418 w 876386"/>
                <a:gd name="connsiteY2" fmla="*/ 167986 h 160457"/>
                <a:gd name="connsiteX3" fmla="*/ 0 w 87638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386" h="160457">
                  <a:moveTo>
                    <a:pt x="0" y="0"/>
                  </a:moveTo>
                  <a:lnTo>
                    <a:pt x="878418" y="0"/>
                  </a:lnTo>
                  <a:lnTo>
                    <a:pt x="87841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50AF4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FC2D2671-E7D9-48BE-9309-9811CA8D713E}"/>
                </a:ext>
              </a:extLst>
            </p:cNvPr>
            <p:cNvSpPr/>
            <p:nvPr/>
          </p:nvSpPr>
          <p:spPr>
            <a:xfrm>
              <a:off x="-600" y="6685200"/>
              <a:ext cx="3721466" cy="160457"/>
            </a:xfrm>
            <a:custGeom>
              <a:avLst/>
              <a:gdLst>
                <a:gd name="connsiteX0" fmla="*/ 0 w 3721466"/>
                <a:gd name="connsiteY0" fmla="*/ 0 h 160457"/>
                <a:gd name="connsiteX1" fmla="*/ 3729849 w 3721466"/>
                <a:gd name="connsiteY1" fmla="*/ 0 h 160457"/>
                <a:gd name="connsiteX2" fmla="*/ 3729849 w 3721466"/>
                <a:gd name="connsiteY2" fmla="*/ 167986 h 160457"/>
                <a:gd name="connsiteX3" fmla="*/ 0 w 372146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1466" h="160457">
                  <a:moveTo>
                    <a:pt x="0" y="0"/>
                  </a:moveTo>
                  <a:lnTo>
                    <a:pt x="3729849" y="0"/>
                  </a:lnTo>
                  <a:lnTo>
                    <a:pt x="372984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E2B6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60048B7A-23D9-475C-AFB5-8B1AAF97A594}"/>
                </a:ext>
              </a:extLst>
            </p:cNvPr>
            <p:cNvSpPr/>
            <p:nvPr/>
          </p:nvSpPr>
          <p:spPr>
            <a:xfrm>
              <a:off x="11828074" y="6685200"/>
              <a:ext cx="355635" cy="160457"/>
            </a:xfrm>
            <a:custGeom>
              <a:avLst/>
              <a:gdLst>
                <a:gd name="connsiteX0" fmla="*/ 0 w 355635"/>
                <a:gd name="connsiteY0" fmla="*/ 0 h 160457"/>
                <a:gd name="connsiteX1" fmla="*/ 365669 w 355635"/>
                <a:gd name="connsiteY1" fmla="*/ 0 h 160457"/>
                <a:gd name="connsiteX2" fmla="*/ 365669 w 355635"/>
                <a:gd name="connsiteY2" fmla="*/ 167986 h 160457"/>
                <a:gd name="connsiteX3" fmla="*/ 0 w 355635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635" h="160457">
                  <a:moveTo>
                    <a:pt x="0" y="0"/>
                  </a:moveTo>
                  <a:lnTo>
                    <a:pt x="365669" y="0"/>
                  </a:lnTo>
                  <a:lnTo>
                    <a:pt x="36566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E7258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478786ED-2B53-4546-95E8-F9A6461339DF}"/>
                </a:ext>
              </a:extLst>
            </p:cNvPr>
            <p:cNvSpPr/>
            <p:nvPr/>
          </p:nvSpPr>
          <p:spPr>
            <a:xfrm>
              <a:off x="11218668" y="6685200"/>
              <a:ext cx="609660" cy="160457"/>
            </a:xfrm>
            <a:custGeom>
              <a:avLst/>
              <a:gdLst>
                <a:gd name="connsiteX0" fmla="*/ 0 w 609660"/>
                <a:gd name="connsiteY0" fmla="*/ 0 h 160457"/>
                <a:gd name="connsiteX1" fmla="*/ 610168 w 609660"/>
                <a:gd name="connsiteY1" fmla="*/ 0 h 160457"/>
                <a:gd name="connsiteX2" fmla="*/ 610168 w 609660"/>
                <a:gd name="connsiteY2" fmla="*/ 167986 h 160457"/>
                <a:gd name="connsiteX3" fmla="*/ 0 w 60966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60" h="160457">
                  <a:moveTo>
                    <a:pt x="0" y="0"/>
                  </a:moveTo>
                  <a:lnTo>
                    <a:pt x="610168" y="0"/>
                  </a:lnTo>
                  <a:lnTo>
                    <a:pt x="61016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5A328A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21F5B9FC-3020-44A1-B5AF-3631CB2FB71D}"/>
                </a:ext>
              </a:extLst>
            </p:cNvPr>
            <p:cNvSpPr/>
            <p:nvPr/>
          </p:nvSpPr>
          <p:spPr>
            <a:xfrm>
              <a:off x="8926982" y="6685200"/>
              <a:ext cx="774776" cy="160457"/>
            </a:xfrm>
            <a:custGeom>
              <a:avLst/>
              <a:gdLst>
                <a:gd name="connsiteX0" fmla="*/ 0 w 774776"/>
                <a:gd name="connsiteY0" fmla="*/ 0 h 160457"/>
                <a:gd name="connsiteX1" fmla="*/ 782524 w 774776"/>
                <a:gd name="connsiteY1" fmla="*/ 0 h 160457"/>
                <a:gd name="connsiteX2" fmla="*/ 782524 w 774776"/>
                <a:gd name="connsiteY2" fmla="*/ 167986 h 160457"/>
                <a:gd name="connsiteX3" fmla="*/ 0 w 77477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76" h="160457">
                  <a:moveTo>
                    <a:pt x="0" y="0"/>
                  </a:moveTo>
                  <a:lnTo>
                    <a:pt x="782524" y="0"/>
                  </a:lnTo>
                  <a:lnTo>
                    <a:pt x="782524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FBBA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33C9467D-2B7E-46DF-9E65-D7E7F2466485}"/>
                </a:ext>
              </a:extLst>
            </p:cNvPr>
            <p:cNvSpPr/>
            <p:nvPr/>
          </p:nvSpPr>
          <p:spPr>
            <a:xfrm>
              <a:off x="7890941" y="6685200"/>
              <a:ext cx="1028801" cy="160457"/>
            </a:xfrm>
            <a:custGeom>
              <a:avLst/>
              <a:gdLst>
                <a:gd name="connsiteX0" fmla="*/ 0 w 1028801"/>
                <a:gd name="connsiteY0" fmla="*/ 0 h 160457"/>
                <a:gd name="connsiteX1" fmla="*/ 1038454 w 1028801"/>
                <a:gd name="connsiteY1" fmla="*/ 0 h 160457"/>
                <a:gd name="connsiteX2" fmla="*/ 1038454 w 1028801"/>
                <a:gd name="connsiteY2" fmla="*/ 167986 h 160457"/>
                <a:gd name="connsiteX3" fmla="*/ 0 w 1028801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8801" h="160457">
                  <a:moveTo>
                    <a:pt x="0" y="0"/>
                  </a:moveTo>
                  <a:lnTo>
                    <a:pt x="1038454" y="0"/>
                  </a:lnTo>
                  <a:lnTo>
                    <a:pt x="1038454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EF7D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79C10AFA-747A-4D66-B70B-FEE9E32AC65A}"/>
                </a:ext>
              </a:extLst>
            </p:cNvPr>
            <p:cNvSpPr/>
            <p:nvPr/>
          </p:nvSpPr>
          <p:spPr>
            <a:xfrm>
              <a:off x="6360186" y="6685200"/>
              <a:ext cx="1524150" cy="160457"/>
            </a:xfrm>
            <a:custGeom>
              <a:avLst/>
              <a:gdLst>
                <a:gd name="connsiteX0" fmla="*/ 0 w 1524150"/>
                <a:gd name="connsiteY0" fmla="*/ 0 h 160457"/>
                <a:gd name="connsiteX1" fmla="*/ 1532279 w 1524150"/>
                <a:gd name="connsiteY1" fmla="*/ 0 h 160457"/>
                <a:gd name="connsiteX2" fmla="*/ 1532279 w 1524150"/>
                <a:gd name="connsiteY2" fmla="*/ 167986 h 160457"/>
                <a:gd name="connsiteX3" fmla="*/ 0 w 152415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150" h="160457">
                  <a:moveTo>
                    <a:pt x="0" y="0"/>
                  </a:moveTo>
                  <a:lnTo>
                    <a:pt x="1532279" y="0"/>
                  </a:lnTo>
                  <a:lnTo>
                    <a:pt x="153227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0B1E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0AFEC9C3-9EC9-402C-9524-33873DDF2250}"/>
                </a:ext>
              </a:extLst>
            </p:cNvPr>
            <p:cNvSpPr/>
            <p:nvPr/>
          </p:nvSpPr>
          <p:spPr>
            <a:xfrm>
              <a:off x="3716421" y="6685200"/>
              <a:ext cx="2641860" cy="160457"/>
            </a:xfrm>
            <a:custGeom>
              <a:avLst/>
              <a:gdLst>
                <a:gd name="connsiteX0" fmla="*/ 0 w 2641860"/>
                <a:gd name="connsiteY0" fmla="*/ 0 h 160457"/>
                <a:gd name="connsiteX1" fmla="*/ 2643765 w 2641860"/>
                <a:gd name="connsiteY1" fmla="*/ 0 h 160457"/>
                <a:gd name="connsiteX2" fmla="*/ 2643765 w 2641860"/>
                <a:gd name="connsiteY2" fmla="*/ 167986 h 160457"/>
                <a:gd name="connsiteX3" fmla="*/ 0 w 264186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1860" h="160457">
                  <a:moveTo>
                    <a:pt x="0" y="0"/>
                  </a:moveTo>
                  <a:lnTo>
                    <a:pt x="2643765" y="0"/>
                  </a:lnTo>
                  <a:lnTo>
                    <a:pt x="2643765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04F9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BCEAD5B7-E7C4-E446-AAE0-ECC55F03A9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4020" y="-51909"/>
            <a:ext cx="2126616" cy="128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7329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 L Mid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="" xmlns:a16="http://schemas.microsoft.com/office/drawing/2014/main" id="{A921CC73-5EB2-DB4C-83C0-4C669DDF72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33233" y="1289729"/>
            <a:ext cx="4287219" cy="852728"/>
          </a:xfr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Montserrat" panose="00000500000000000000" pitchFamily="50" charset="0"/>
              </a:defRPr>
            </a:lvl1pPr>
          </a:lstStyle>
          <a:p>
            <a:r>
              <a:rPr lang="en-GB"/>
              <a:t>Place headline here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="" xmlns:a16="http://schemas.microsoft.com/office/drawing/2014/main" id="{EE85DFEB-C718-A84F-8CA5-B8CF784BA0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33238" y="2147459"/>
            <a:ext cx="4287217" cy="3738543"/>
          </a:xfrm>
        </p:spPr>
        <p:txBody>
          <a:bodyPr anchor="t"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FB313B35-A344-6F43-97F9-E8EC20478E6F}"/>
              </a:ext>
            </a:extLst>
          </p:cNvPr>
          <p:cNvSpPr/>
          <p:nvPr userDrawn="1"/>
        </p:nvSpPr>
        <p:spPr>
          <a:xfrm>
            <a:off x="0" y="6339600"/>
            <a:ext cx="12192000" cy="518400"/>
          </a:xfrm>
          <a:prstGeom prst="rect">
            <a:avLst/>
          </a:prstGeom>
          <a:solidFill>
            <a:srgbClr val="0E2B6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+mn-cs"/>
            </a:endParaRPr>
          </a:p>
        </p:txBody>
      </p:sp>
      <p:sp>
        <p:nvSpPr>
          <p:cNvPr id="27" name="Picture Placeholder 3">
            <a:extLst>
              <a:ext uri="{FF2B5EF4-FFF2-40B4-BE49-F238E27FC236}">
                <a16:creationId xmlns="" xmlns:a16="http://schemas.microsoft.com/office/drawing/2014/main" id="{39ACC565-BD85-5B4E-8080-AD69D403264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" y="1"/>
            <a:ext cx="6368808" cy="6339600"/>
          </a:xfrm>
          <a:noFill/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Add image here</a:t>
            </a:r>
          </a:p>
        </p:txBody>
      </p:sp>
      <p:grpSp>
        <p:nvGrpSpPr>
          <p:cNvPr id="11" name="Graphic 29">
            <a:extLst>
              <a:ext uri="{FF2B5EF4-FFF2-40B4-BE49-F238E27FC236}">
                <a16:creationId xmlns="" xmlns:a16="http://schemas.microsoft.com/office/drawing/2014/main" id="{FC404933-F4F4-40E6-870F-3AC1A04874BD}"/>
              </a:ext>
            </a:extLst>
          </p:cNvPr>
          <p:cNvGrpSpPr/>
          <p:nvPr userDrawn="1"/>
        </p:nvGrpSpPr>
        <p:grpSpPr>
          <a:xfrm>
            <a:off x="-600" y="6688802"/>
            <a:ext cx="12184309" cy="159239"/>
            <a:chOff x="-600" y="6685200"/>
            <a:chExt cx="12184309" cy="160457"/>
          </a:xfrm>
        </p:grpSpPr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F88599E3-AEBA-4F7E-AB7B-AFD26485B8EC}"/>
                </a:ext>
              </a:extLst>
            </p:cNvPr>
            <p:cNvSpPr/>
            <p:nvPr/>
          </p:nvSpPr>
          <p:spPr>
            <a:xfrm>
              <a:off x="10572556" y="6685200"/>
              <a:ext cx="647764" cy="160457"/>
            </a:xfrm>
            <a:custGeom>
              <a:avLst/>
              <a:gdLst>
                <a:gd name="connsiteX0" fmla="*/ 0 w 647763"/>
                <a:gd name="connsiteY0" fmla="*/ 0 h 160457"/>
                <a:gd name="connsiteX1" fmla="*/ 649288 w 647763"/>
                <a:gd name="connsiteY1" fmla="*/ 0 h 160457"/>
                <a:gd name="connsiteX2" fmla="*/ 649288 w 647763"/>
                <a:gd name="connsiteY2" fmla="*/ 167986 h 160457"/>
                <a:gd name="connsiteX3" fmla="*/ 0 w 647763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63" h="160457">
                  <a:moveTo>
                    <a:pt x="0" y="0"/>
                  </a:moveTo>
                  <a:lnTo>
                    <a:pt x="649288" y="0"/>
                  </a:lnTo>
                  <a:lnTo>
                    <a:pt x="64928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AFCA0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88E1C538-3253-47FD-9FD1-738E40E8AF83}"/>
                </a:ext>
              </a:extLst>
            </p:cNvPr>
            <p:cNvSpPr/>
            <p:nvPr/>
          </p:nvSpPr>
          <p:spPr>
            <a:xfrm>
              <a:off x="9707092" y="6685200"/>
              <a:ext cx="876386" cy="160457"/>
            </a:xfrm>
            <a:custGeom>
              <a:avLst/>
              <a:gdLst>
                <a:gd name="connsiteX0" fmla="*/ 0 w 876386"/>
                <a:gd name="connsiteY0" fmla="*/ 0 h 160457"/>
                <a:gd name="connsiteX1" fmla="*/ 878418 w 876386"/>
                <a:gd name="connsiteY1" fmla="*/ 0 h 160457"/>
                <a:gd name="connsiteX2" fmla="*/ 878418 w 876386"/>
                <a:gd name="connsiteY2" fmla="*/ 167986 h 160457"/>
                <a:gd name="connsiteX3" fmla="*/ 0 w 87638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386" h="160457">
                  <a:moveTo>
                    <a:pt x="0" y="0"/>
                  </a:moveTo>
                  <a:lnTo>
                    <a:pt x="878418" y="0"/>
                  </a:lnTo>
                  <a:lnTo>
                    <a:pt x="87841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50AF4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EC460890-3D3E-4986-91BE-84A4FE43F653}"/>
                </a:ext>
              </a:extLst>
            </p:cNvPr>
            <p:cNvSpPr/>
            <p:nvPr/>
          </p:nvSpPr>
          <p:spPr>
            <a:xfrm>
              <a:off x="-600" y="6685200"/>
              <a:ext cx="3721466" cy="160457"/>
            </a:xfrm>
            <a:custGeom>
              <a:avLst/>
              <a:gdLst>
                <a:gd name="connsiteX0" fmla="*/ 0 w 3721466"/>
                <a:gd name="connsiteY0" fmla="*/ 0 h 160457"/>
                <a:gd name="connsiteX1" fmla="*/ 3729849 w 3721466"/>
                <a:gd name="connsiteY1" fmla="*/ 0 h 160457"/>
                <a:gd name="connsiteX2" fmla="*/ 3729849 w 3721466"/>
                <a:gd name="connsiteY2" fmla="*/ 167986 h 160457"/>
                <a:gd name="connsiteX3" fmla="*/ 0 w 372146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1466" h="160457">
                  <a:moveTo>
                    <a:pt x="0" y="0"/>
                  </a:moveTo>
                  <a:lnTo>
                    <a:pt x="3729849" y="0"/>
                  </a:lnTo>
                  <a:lnTo>
                    <a:pt x="372984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E2B6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70EF9A03-1138-4C7B-ADBC-F8690A78A39B}"/>
                </a:ext>
              </a:extLst>
            </p:cNvPr>
            <p:cNvSpPr/>
            <p:nvPr/>
          </p:nvSpPr>
          <p:spPr>
            <a:xfrm>
              <a:off x="11828074" y="6685200"/>
              <a:ext cx="355635" cy="160457"/>
            </a:xfrm>
            <a:custGeom>
              <a:avLst/>
              <a:gdLst>
                <a:gd name="connsiteX0" fmla="*/ 0 w 355635"/>
                <a:gd name="connsiteY0" fmla="*/ 0 h 160457"/>
                <a:gd name="connsiteX1" fmla="*/ 365669 w 355635"/>
                <a:gd name="connsiteY1" fmla="*/ 0 h 160457"/>
                <a:gd name="connsiteX2" fmla="*/ 365669 w 355635"/>
                <a:gd name="connsiteY2" fmla="*/ 167986 h 160457"/>
                <a:gd name="connsiteX3" fmla="*/ 0 w 355635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635" h="160457">
                  <a:moveTo>
                    <a:pt x="0" y="0"/>
                  </a:moveTo>
                  <a:lnTo>
                    <a:pt x="365669" y="0"/>
                  </a:lnTo>
                  <a:lnTo>
                    <a:pt x="36566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E7258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0734D753-14B2-4E75-AB08-F651ED481601}"/>
                </a:ext>
              </a:extLst>
            </p:cNvPr>
            <p:cNvSpPr/>
            <p:nvPr/>
          </p:nvSpPr>
          <p:spPr>
            <a:xfrm>
              <a:off x="11218668" y="6685200"/>
              <a:ext cx="609660" cy="160457"/>
            </a:xfrm>
            <a:custGeom>
              <a:avLst/>
              <a:gdLst>
                <a:gd name="connsiteX0" fmla="*/ 0 w 609660"/>
                <a:gd name="connsiteY0" fmla="*/ 0 h 160457"/>
                <a:gd name="connsiteX1" fmla="*/ 610168 w 609660"/>
                <a:gd name="connsiteY1" fmla="*/ 0 h 160457"/>
                <a:gd name="connsiteX2" fmla="*/ 610168 w 609660"/>
                <a:gd name="connsiteY2" fmla="*/ 167986 h 160457"/>
                <a:gd name="connsiteX3" fmla="*/ 0 w 60966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60" h="160457">
                  <a:moveTo>
                    <a:pt x="0" y="0"/>
                  </a:moveTo>
                  <a:lnTo>
                    <a:pt x="610168" y="0"/>
                  </a:lnTo>
                  <a:lnTo>
                    <a:pt x="61016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5A328A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E224E4CA-085A-491C-97CE-8162FFDD4FBE}"/>
                </a:ext>
              </a:extLst>
            </p:cNvPr>
            <p:cNvSpPr/>
            <p:nvPr/>
          </p:nvSpPr>
          <p:spPr>
            <a:xfrm>
              <a:off x="8926982" y="6685200"/>
              <a:ext cx="774776" cy="160457"/>
            </a:xfrm>
            <a:custGeom>
              <a:avLst/>
              <a:gdLst>
                <a:gd name="connsiteX0" fmla="*/ 0 w 774776"/>
                <a:gd name="connsiteY0" fmla="*/ 0 h 160457"/>
                <a:gd name="connsiteX1" fmla="*/ 782524 w 774776"/>
                <a:gd name="connsiteY1" fmla="*/ 0 h 160457"/>
                <a:gd name="connsiteX2" fmla="*/ 782524 w 774776"/>
                <a:gd name="connsiteY2" fmla="*/ 167986 h 160457"/>
                <a:gd name="connsiteX3" fmla="*/ 0 w 77477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76" h="160457">
                  <a:moveTo>
                    <a:pt x="0" y="0"/>
                  </a:moveTo>
                  <a:lnTo>
                    <a:pt x="782524" y="0"/>
                  </a:lnTo>
                  <a:lnTo>
                    <a:pt x="782524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FBBA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658193C8-9326-4E8D-A063-5031A7450D01}"/>
                </a:ext>
              </a:extLst>
            </p:cNvPr>
            <p:cNvSpPr/>
            <p:nvPr/>
          </p:nvSpPr>
          <p:spPr>
            <a:xfrm>
              <a:off x="7890941" y="6685200"/>
              <a:ext cx="1028801" cy="160457"/>
            </a:xfrm>
            <a:custGeom>
              <a:avLst/>
              <a:gdLst>
                <a:gd name="connsiteX0" fmla="*/ 0 w 1028801"/>
                <a:gd name="connsiteY0" fmla="*/ 0 h 160457"/>
                <a:gd name="connsiteX1" fmla="*/ 1038454 w 1028801"/>
                <a:gd name="connsiteY1" fmla="*/ 0 h 160457"/>
                <a:gd name="connsiteX2" fmla="*/ 1038454 w 1028801"/>
                <a:gd name="connsiteY2" fmla="*/ 167986 h 160457"/>
                <a:gd name="connsiteX3" fmla="*/ 0 w 1028801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8801" h="160457">
                  <a:moveTo>
                    <a:pt x="0" y="0"/>
                  </a:moveTo>
                  <a:lnTo>
                    <a:pt x="1038454" y="0"/>
                  </a:lnTo>
                  <a:lnTo>
                    <a:pt x="1038454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EF7D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F9C98CE1-9BC5-4C0C-9932-FBD7D54DA2A2}"/>
                </a:ext>
              </a:extLst>
            </p:cNvPr>
            <p:cNvSpPr/>
            <p:nvPr/>
          </p:nvSpPr>
          <p:spPr>
            <a:xfrm>
              <a:off x="6360186" y="6685200"/>
              <a:ext cx="1524150" cy="160457"/>
            </a:xfrm>
            <a:custGeom>
              <a:avLst/>
              <a:gdLst>
                <a:gd name="connsiteX0" fmla="*/ 0 w 1524150"/>
                <a:gd name="connsiteY0" fmla="*/ 0 h 160457"/>
                <a:gd name="connsiteX1" fmla="*/ 1532279 w 1524150"/>
                <a:gd name="connsiteY1" fmla="*/ 0 h 160457"/>
                <a:gd name="connsiteX2" fmla="*/ 1532279 w 1524150"/>
                <a:gd name="connsiteY2" fmla="*/ 167986 h 160457"/>
                <a:gd name="connsiteX3" fmla="*/ 0 w 152415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150" h="160457">
                  <a:moveTo>
                    <a:pt x="0" y="0"/>
                  </a:moveTo>
                  <a:lnTo>
                    <a:pt x="1532279" y="0"/>
                  </a:lnTo>
                  <a:lnTo>
                    <a:pt x="153227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0B1E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89FB860C-63AB-4035-9F88-A463E5806F48}"/>
                </a:ext>
              </a:extLst>
            </p:cNvPr>
            <p:cNvSpPr/>
            <p:nvPr/>
          </p:nvSpPr>
          <p:spPr>
            <a:xfrm>
              <a:off x="3716421" y="6685200"/>
              <a:ext cx="2641860" cy="160457"/>
            </a:xfrm>
            <a:custGeom>
              <a:avLst/>
              <a:gdLst>
                <a:gd name="connsiteX0" fmla="*/ 0 w 2641860"/>
                <a:gd name="connsiteY0" fmla="*/ 0 h 160457"/>
                <a:gd name="connsiteX1" fmla="*/ 2643765 w 2641860"/>
                <a:gd name="connsiteY1" fmla="*/ 0 h 160457"/>
                <a:gd name="connsiteX2" fmla="*/ 2643765 w 2641860"/>
                <a:gd name="connsiteY2" fmla="*/ 167986 h 160457"/>
                <a:gd name="connsiteX3" fmla="*/ 0 w 264186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1860" h="160457">
                  <a:moveTo>
                    <a:pt x="0" y="0"/>
                  </a:moveTo>
                  <a:lnTo>
                    <a:pt x="2643765" y="0"/>
                  </a:lnTo>
                  <a:lnTo>
                    <a:pt x="2643765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04F9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E77A312A-E53B-2947-93FE-FF86A7FA23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4020" y="-51909"/>
            <a:ext cx="2126616" cy="128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94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 L Cya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="" xmlns:a16="http://schemas.microsoft.com/office/drawing/2014/main" id="{A921CC73-5EB2-DB4C-83C0-4C669DDF72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33233" y="1289729"/>
            <a:ext cx="4287219" cy="852728"/>
          </a:xfr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Montserrat" panose="00000500000000000000" pitchFamily="50" charset="0"/>
              </a:defRPr>
            </a:lvl1pPr>
          </a:lstStyle>
          <a:p>
            <a:r>
              <a:rPr lang="en-GB"/>
              <a:t>Place headline here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="" xmlns:a16="http://schemas.microsoft.com/office/drawing/2014/main" id="{EE85DFEB-C718-A84F-8CA5-B8CF784BA0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33238" y="2147459"/>
            <a:ext cx="4287217" cy="3738543"/>
          </a:xfrm>
        </p:spPr>
        <p:txBody>
          <a:bodyPr anchor="t"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33A8870A-0D4F-5546-81D6-3808A9268685}"/>
              </a:ext>
            </a:extLst>
          </p:cNvPr>
          <p:cNvSpPr/>
          <p:nvPr userDrawn="1"/>
        </p:nvSpPr>
        <p:spPr>
          <a:xfrm>
            <a:off x="0" y="6339600"/>
            <a:ext cx="12192000" cy="518400"/>
          </a:xfrm>
          <a:prstGeom prst="rect">
            <a:avLst/>
          </a:prstGeom>
          <a:solidFill>
            <a:srgbClr val="0E2B6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+mn-cs"/>
            </a:endParaRPr>
          </a:p>
        </p:txBody>
      </p:sp>
      <p:sp>
        <p:nvSpPr>
          <p:cNvPr id="11" name="Picture Placeholder 3">
            <a:extLst>
              <a:ext uri="{FF2B5EF4-FFF2-40B4-BE49-F238E27FC236}">
                <a16:creationId xmlns="" xmlns:a16="http://schemas.microsoft.com/office/drawing/2014/main" id="{2B225C31-0074-4BB8-AC14-96FB49F09B3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" y="1"/>
            <a:ext cx="6368808" cy="6339600"/>
          </a:xfrm>
          <a:noFill/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Add image here</a:t>
            </a:r>
          </a:p>
        </p:txBody>
      </p:sp>
      <p:grpSp>
        <p:nvGrpSpPr>
          <p:cNvPr id="12" name="Graphic 29">
            <a:extLst>
              <a:ext uri="{FF2B5EF4-FFF2-40B4-BE49-F238E27FC236}">
                <a16:creationId xmlns="" xmlns:a16="http://schemas.microsoft.com/office/drawing/2014/main" id="{1804DD29-44DC-4AE2-9204-E5CE28460110}"/>
              </a:ext>
            </a:extLst>
          </p:cNvPr>
          <p:cNvGrpSpPr/>
          <p:nvPr userDrawn="1"/>
        </p:nvGrpSpPr>
        <p:grpSpPr>
          <a:xfrm>
            <a:off x="-600" y="6688802"/>
            <a:ext cx="12184309" cy="159239"/>
            <a:chOff x="-600" y="6685200"/>
            <a:chExt cx="12184309" cy="160457"/>
          </a:xfrm>
        </p:grpSpPr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241C394C-140C-4CF4-B0EA-68C00F51F5BC}"/>
                </a:ext>
              </a:extLst>
            </p:cNvPr>
            <p:cNvSpPr/>
            <p:nvPr/>
          </p:nvSpPr>
          <p:spPr>
            <a:xfrm>
              <a:off x="10572556" y="6685200"/>
              <a:ext cx="647764" cy="160457"/>
            </a:xfrm>
            <a:custGeom>
              <a:avLst/>
              <a:gdLst>
                <a:gd name="connsiteX0" fmla="*/ 0 w 647763"/>
                <a:gd name="connsiteY0" fmla="*/ 0 h 160457"/>
                <a:gd name="connsiteX1" fmla="*/ 649288 w 647763"/>
                <a:gd name="connsiteY1" fmla="*/ 0 h 160457"/>
                <a:gd name="connsiteX2" fmla="*/ 649288 w 647763"/>
                <a:gd name="connsiteY2" fmla="*/ 167986 h 160457"/>
                <a:gd name="connsiteX3" fmla="*/ 0 w 647763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63" h="160457">
                  <a:moveTo>
                    <a:pt x="0" y="0"/>
                  </a:moveTo>
                  <a:lnTo>
                    <a:pt x="649288" y="0"/>
                  </a:lnTo>
                  <a:lnTo>
                    <a:pt x="64928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AFCA0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0EEDCCCB-1316-4998-95A3-3E8B26415348}"/>
                </a:ext>
              </a:extLst>
            </p:cNvPr>
            <p:cNvSpPr/>
            <p:nvPr/>
          </p:nvSpPr>
          <p:spPr>
            <a:xfrm>
              <a:off x="9707092" y="6685200"/>
              <a:ext cx="876386" cy="160457"/>
            </a:xfrm>
            <a:custGeom>
              <a:avLst/>
              <a:gdLst>
                <a:gd name="connsiteX0" fmla="*/ 0 w 876386"/>
                <a:gd name="connsiteY0" fmla="*/ 0 h 160457"/>
                <a:gd name="connsiteX1" fmla="*/ 878418 w 876386"/>
                <a:gd name="connsiteY1" fmla="*/ 0 h 160457"/>
                <a:gd name="connsiteX2" fmla="*/ 878418 w 876386"/>
                <a:gd name="connsiteY2" fmla="*/ 167986 h 160457"/>
                <a:gd name="connsiteX3" fmla="*/ 0 w 87638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386" h="160457">
                  <a:moveTo>
                    <a:pt x="0" y="0"/>
                  </a:moveTo>
                  <a:lnTo>
                    <a:pt x="878418" y="0"/>
                  </a:lnTo>
                  <a:lnTo>
                    <a:pt x="87841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50AF4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E8EB3CF6-335D-49E3-8A89-3A350D1E6A87}"/>
                </a:ext>
              </a:extLst>
            </p:cNvPr>
            <p:cNvSpPr/>
            <p:nvPr/>
          </p:nvSpPr>
          <p:spPr>
            <a:xfrm>
              <a:off x="-600" y="6685200"/>
              <a:ext cx="3721466" cy="160457"/>
            </a:xfrm>
            <a:custGeom>
              <a:avLst/>
              <a:gdLst>
                <a:gd name="connsiteX0" fmla="*/ 0 w 3721466"/>
                <a:gd name="connsiteY0" fmla="*/ 0 h 160457"/>
                <a:gd name="connsiteX1" fmla="*/ 3729849 w 3721466"/>
                <a:gd name="connsiteY1" fmla="*/ 0 h 160457"/>
                <a:gd name="connsiteX2" fmla="*/ 3729849 w 3721466"/>
                <a:gd name="connsiteY2" fmla="*/ 167986 h 160457"/>
                <a:gd name="connsiteX3" fmla="*/ 0 w 372146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1466" h="160457">
                  <a:moveTo>
                    <a:pt x="0" y="0"/>
                  </a:moveTo>
                  <a:lnTo>
                    <a:pt x="3729849" y="0"/>
                  </a:lnTo>
                  <a:lnTo>
                    <a:pt x="372984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E2B6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57EB1DCF-B800-4CDD-A318-BB7AFF5E4EC3}"/>
                </a:ext>
              </a:extLst>
            </p:cNvPr>
            <p:cNvSpPr/>
            <p:nvPr/>
          </p:nvSpPr>
          <p:spPr>
            <a:xfrm>
              <a:off x="11828074" y="6685200"/>
              <a:ext cx="355635" cy="160457"/>
            </a:xfrm>
            <a:custGeom>
              <a:avLst/>
              <a:gdLst>
                <a:gd name="connsiteX0" fmla="*/ 0 w 355635"/>
                <a:gd name="connsiteY0" fmla="*/ 0 h 160457"/>
                <a:gd name="connsiteX1" fmla="*/ 365669 w 355635"/>
                <a:gd name="connsiteY1" fmla="*/ 0 h 160457"/>
                <a:gd name="connsiteX2" fmla="*/ 365669 w 355635"/>
                <a:gd name="connsiteY2" fmla="*/ 167986 h 160457"/>
                <a:gd name="connsiteX3" fmla="*/ 0 w 355635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635" h="160457">
                  <a:moveTo>
                    <a:pt x="0" y="0"/>
                  </a:moveTo>
                  <a:lnTo>
                    <a:pt x="365669" y="0"/>
                  </a:lnTo>
                  <a:lnTo>
                    <a:pt x="36566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E7258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62122A99-D97B-43D0-A7C8-33AEF4A5F1DD}"/>
                </a:ext>
              </a:extLst>
            </p:cNvPr>
            <p:cNvSpPr/>
            <p:nvPr/>
          </p:nvSpPr>
          <p:spPr>
            <a:xfrm>
              <a:off x="11218668" y="6685200"/>
              <a:ext cx="609660" cy="160457"/>
            </a:xfrm>
            <a:custGeom>
              <a:avLst/>
              <a:gdLst>
                <a:gd name="connsiteX0" fmla="*/ 0 w 609660"/>
                <a:gd name="connsiteY0" fmla="*/ 0 h 160457"/>
                <a:gd name="connsiteX1" fmla="*/ 610168 w 609660"/>
                <a:gd name="connsiteY1" fmla="*/ 0 h 160457"/>
                <a:gd name="connsiteX2" fmla="*/ 610168 w 609660"/>
                <a:gd name="connsiteY2" fmla="*/ 167986 h 160457"/>
                <a:gd name="connsiteX3" fmla="*/ 0 w 60966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60" h="160457">
                  <a:moveTo>
                    <a:pt x="0" y="0"/>
                  </a:moveTo>
                  <a:lnTo>
                    <a:pt x="610168" y="0"/>
                  </a:lnTo>
                  <a:lnTo>
                    <a:pt x="61016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5A328A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2A6CB6FD-080A-4C10-8836-952FD99FEE50}"/>
                </a:ext>
              </a:extLst>
            </p:cNvPr>
            <p:cNvSpPr/>
            <p:nvPr/>
          </p:nvSpPr>
          <p:spPr>
            <a:xfrm>
              <a:off x="8926982" y="6685200"/>
              <a:ext cx="774776" cy="160457"/>
            </a:xfrm>
            <a:custGeom>
              <a:avLst/>
              <a:gdLst>
                <a:gd name="connsiteX0" fmla="*/ 0 w 774776"/>
                <a:gd name="connsiteY0" fmla="*/ 0 h 160457"/>
                <a:gd name="connsiteX1" fmla="*/ 782524 w 774776"/>
                <a:gd name="connsiteY1" fmla="*/ 0 h 160457"/>
                <a:gd name="connsiteX2" fmla="*/ 782524 w 774776"/>
                <a:gd name="connsiteY2" fmla="*/ 167986 h 160457"/>
                <a:gd name="connsiteX3" fmla="*/ 0 w 77477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76" h="160457">
                  <a:moveTo>
                    <a:pt x="0" y="0"/>
                  </a:moveTo>
                  <a:lnTo>
                    <a:pt x="782524" y="0"/>
                  </a:lnTo>
                  <a:lnTo>
                    <a:pt x="782524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FBBA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8CB0EEFF-6E01-4A76-84EF-CF0D1D31C725}"/>
                </a:ext>
              </a:extLst>
            </p:cNvPr>
            <p:cNvSpPr/>
            <p:nvPr/>
          </p:nvSpPr>
          <p:spPr>
            <a:xfrm>
              <a:off x="7890941" y="6685200"/>
              <a:ext cx="1028801" cy="160457"/>
            </a:xfrm>
            <a:custGeom>
              <a:avLst/>
              <a:gdLst>
                <a:gd name="connsiteX0" fmla="*/ 0 w 1028801"/>
                <a:gd name="connsiteY0" fmla="*/ 0 h 160457"/>
                <a:gd name="connsiteX1" fmla="*/ 1038454 w 1028801"/>
                <a:gd name="connsiteY1" fmla="*/ 0 h 160457"/>
                <a:gd name="connsiteX2" fmla="*/ 1038454 w 1028801"/>
                <a:gd name="connsiteY2" fmla="*/ 167986 h 160457"/>
                <a:gd name="connsiteX3" fmla="*/ 0 w 1028801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8801" h="160457">
                  <a:moveTo>
                    <a:pt x="0" y="0"/>
                  </a:moveTo>
                  <a:lnTo>
                    <a:pt x="1038454" y="0"/>
                  </a:lnTo>
                  <a:lnTo>
                    <a:pt x="1038454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EF7D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4DAAE66D-56E5-40B9-AFAA-7A45E1F7AEFF}"/>
                </a:ext>
              </a:extLst>
            </p:cNvPr>
            <p:cNvSpPr/>
            <p:nvPr/>
          </p:nvSpPr>
          <p:spPr>
            <a:xfrm>
              <a:off x="6360186" y="6685200"/>
              <a:ext cx="1524150" cy="160457"/>
            </a:xfrm>
            <a:custGeom>
              <a:avLst/>
              <a:gdLst>
                <a:gd name="connsiteX0" fmla="*/ 0 w 1524150"/>
                <a:gd name="connsiteY0" fmla="*/ 0 h 160457"/>
                <a:gd name="connsiteX1" fmla="*/ 1532279 w 1524150"/>
                <a:gd name="connsiteY1" fmla="*/ 0 h 160457"/>
                <a:gd name="connsiteX2" fmla="*/ 1532279 w 1524150"/>
                <a:gd name="connsiteY2" fmla="*/ 167986 h 160457"/>
                <a:gd name="connsiteX3" fmla="*/ 0 w 152415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150" h="160457">
                  <a:moveTo>
                    <a:pt x="0" y="0"/>
                  </a:moveTo>
                  <a:lnTo>
                    <a:pt x="1532279" y="0"/>
                  </a:lnTo>
                  <a:lnTo>
                    <a:pt x="153227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0B1E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E364C564-0DBF-43CF-AA37-49A40173F780}"/>
                </a:ext>
              </a:extLst>
            </p:cNvPr>
            <p:cNvSpPr/>
            <p:nvPr/>
          </p:nvSpPr>
          <p:spPr>
            <a:xfrm>
              <a:off x="3716421" y="6685200"/>
              <a:ext cx="2641860" cy="160457"/>
            </a:xfrm>
            <a:custGeom>
              <a:avLst/>
              <a:gdLst>
                <a:gd name="connsiteX0" fmla="*/ 0 w 2641860"/>
                <a:gd name="connsiteY0" fmla="*/ 0 h 160457"/>
                <a:gd name="connsiteX1" fmla="*/ 2643765 w 2641860"/>
                <a:gd name="connsiteY1" fmla="*/ 0 h 160457"/>
                <a:gd name="connsiteX2" fmla="*/ 2643765 w 2641860"/>
                <a:gd name="connsiteY2" fmla="*/ 167986 h 160457"/>
                <a:gd name="connsiteX3" fmla="*/ 0 w 264186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1860" h="160457">
                  <a:moveTo>
                    <a:pt x="0" y="0"/>
                  </a:moveTo>
                  <a:lnTo>
                    <a:pt x="2643765" y="0"/>
                  </a:lnTo>
                  <a:lnTo>
                    <a:pt x="2643765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04F9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698776E8-3311-0145-A83C-81F64B7EA8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4020" y="-51909"/>
            <a:ext cx="2126616" cy="128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154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Image M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EBF5F1F5-7F93-4CD4-8704-F7A21A8FAD5B}"/>
              </a:ext>
            </a:extLst>
          </p:cNvPr>
          <p:cNvSpPr/>
          <p:nvPr userDrawn="1"/>
        </p:nvSpPr>
        <p:spPr>
          <a:xfrm>
            <a:off x="0" y="6339600"/>
            <a:ext cx="12192000" cy="51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grpSp>
        <p:nvGrpSpPr>
          <p:cNvPr id="47" name="Graphic 29">
            <a:extLst>
              <a:ext uri="{FF2B5EF4-FFF2-40B4-BE49-F238E27FC236}">
                <a16:creationId xmlns="" xmlns:a16="http://schemas.microsoft.com/office/drawing/2014/main" id="{2DBBA3E4-203D-454D-8583-E38D3AA38731}"/>
              </a:ext>
            </a:extLst>
          </p:cNvPr>
          <p:cNvGrpSpPr/>
          <p:nvPr userDrawn="1"/>
        </p:nvGrpSpPr>
        <p:grpSpPr>
          <a:xfrm>
            <a:off x="-600" y="6688802"/>
            <a:ext cx="12184309" cy="159239"/>
            <a:chOff x="-600" y="6685200"/>
            <a:chExt cx="12184309" cy="160457"/>
          </a:xfrm>
        </p:grpSpPr>
        <p:sp>
          <p:nvSpPr>
            <p:cNvPr id="48" name="Freeform: Shape 47">
              <a:extLst>
                <a:ext uri="{FF2B5EF4-FFF2-40B4-BE49-F238E27FC236}">
                  <a16:creationId xmlns="" xmlns:a16="http://schemas.microsoft.com/office/drawing/2014/main" id="{4D8EABD5-4B90-4516-A15A-E89E6A04F0DA}"/>
                </a:ext>
              </a:extLst>
            </p:cNvPr>
            <p:cNvSpPr/>
            <p:nvPr/>
          </p:nvSpPr>
          <p:spPr>
            <a:xfrm>
              <a:off x="10572556" y="6685200"/>
              <a:ext cx="647764" cy="160457"/>
            </a:xfrm>
            <a:custGeom>
              <a:avLst/>
              <a:gdLst>
                <a:gd name="connsiteX0" fmla="*/ 0 w 647763"/>
                <a:gd name="connsiteY0" fmla="*/ 0 h 160457"/>
                <a:gd name="connsiteX1" fmla="*/ 649288 w 647763"/>
                <a:gd name="connsiteY1" fmla="*/ 0 h 160457"/>
                <a:gd name="connsiteX2" fmla="*/ 649288 w 647763"/>
                <a:gd name="connsiteY2" fmla="*/ 167986 h 160457"/>
                <a:gd name="connsiteX3" fmla="*/ 0 w 647763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63" h="160457">
                  <a:moveTo>
                    <a:pt x="0" y="0"/>
                  </a:moveTo>
                  <a:lnTo>
                    <a:pt x="649288" y="0"/>
                  </a:lnTo>
                  <a:lnTo>
                    <a:pt x="64928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AFCA0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="" xmlns:a16="http://schemas.microsoft.com/office/drawing/2014/main" id="{235049B8-5916-429C-A764-32DDEB372B86}"/>
                </a:ext>
              </a:extLst>
            </p:cNvPr>
            <p:cNvSpPr/>
            <p:nvPr/>
          </p:nvSpPr>
          <p:spPr>
            <a:xfrm>
              <a:off x="9707092" y="6685200"/>
              <a:ext cx="876386" cy="160457"/>
            </a:xfrm>
            <a:custGeom>
              <a:avLst/>
              <a:gdLst>
                <a:gd name="connsiteX0" fmla="*/ 0 w 876386"/>
                <a:gd name="connsiteY0" fmla="*/ 0 h 160457"/>
                <a:gd name="connsiteX1" fmla="*/ 878418 w 876386"/>
                <a:gd name="connsiteY1" fmla="*/ 0 h 160457"/>
                <a:gd name="connsiteX2" fmla="*/ 878418 w 876386"/>
                <a:gd name="connsiteY2" fmla="*/ 167986 h 160457"/>
                <a:gd name="connsiteX3" fmla="*/ 0 w 87638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386" h="160457">
                  <a:moveTo>
                    <a:pt x="0" y="0"/>
                  </a:moveTo>
                  <a:lnTo>
                    <a:pt x="878418" y="0"/>
                  </a:lnTo>
                  <a:lnTo>
                    <a:pt x="87841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50AF4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="" xmlns:a16="http://schemas.microsoft.com/office/drawing/2014/main" id="{00E4F454-16B1-445C-82ED-D1962D179135}"/>
                </a:ext>
              </a:extLst>
            </p:cNvPr>
            <p:cNvSpPr/>
            <p:nvPr/>
          </p:nvSpPr>
          <p:spPr>
            <a:xfrm>
              <a:off x="-600" y="6685200"/>
              <a:ext cx="3721466" cy="160457"/>
            </a:xfrm>
            <a:custGeom>
              <a:avLst/>
              <a:gdLst>
                <a:gd name="connsiteX0" fmla="*/ 0 w 3721466"/>
                <a:gd name="connsiteY0" fmla="*/ 0 h 160457"/>
                <a:gd name="connsiteX1" fmla="*/ 3729849 w 3721466"/>
                <a:gd name="connsiteY1" fmla="*/ 0 h 160457"/>
                <a:gd name="connsiteX2" fmla="*/ 3729849 w 3721466"/>
                <a:gd name="connsiteY2" fmla="*/ 167986 h 160457"/>
                <a:gd name="connsiteX3" fmla="*/ 0 w 372146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1466" h="160457">
                  <a:moveTo>
                    <a:pt x="0" y="0"/>
                  </a:moveTo>
                  <a:lnTo>
                    <a:pt x="3729849" y="0"/>
                  </a:lnTo>
                  <a:lnTo>
                    <a:pt x="372984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E2B6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="" xmlns:a16="http://schemas.microsoft.com/office/drawing/2014/main" id="{A324BB6B-0F99-4858-A460-9D50A3FBB9EA}"/>
                </a:ext>
              </a:extLst>
            </p:cNvPr>
            <p:cNvSpPr/>
            <p:nvPr/>
          </p:nvSpPr>
          <p:spPr>
            <a:xfrm>
              <a:off x="11828074" y="6685200"/>
              <a:ext cx="355635" cy="160457"/>
            </a:xfrm>
            <a:custGeom>
              <a:avLst/>
              <a:gdLst>
                <a:gd name="connsiteX0" fmla="*/ 0 w 355635"/>
                <a:gd name="connsiteY0" fmla="*/ 0 h 160457"/>
                <a:gd name="connsiteX1" fmla="*/ 365669 w 355635"/>
                <a:gd name="connsiteY1" fmla="*/ 0 h 160457"/>
                <a:gd name="connsiteX2" fmla="*/ 365669 w 355635"/>
                <a:gd name="connsiteY2" fmla="*/ 167986 h 160457"/>
                <a:gd name="connsiteX3" fmla="*/ 0 w 355635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635" h="160457">
                  <a:moveTo>
                    <a:pt x="0" y="0"/>
                  </a:moveTo>
                  <a:lnTo>
                    <a:pt x="365669" y="0"/>
                  </a:lnTo>
                  <a:lnTo>
                    <a:pt x="36566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E7258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="" xmlns:a16="http://schemas.microsoft.com/office/drawing/2014/main" id="{22A542D2-6859-4C17-81D6-0C332D453DC4}"/>
                </a:ext>
              </a:extLst>
            </p:cNvPr>
            <p:cNvSpPr/>
            <p:nvPr/>
          </p:nvSpPr>
          <p:spPr>
            <a:xfrm>
              <a:off x="11218668" y="6685200"/>
              <a:ext cx="609660" cy="160457"/>
            </a:xfrm>
            <a:custGeom>
              <a:avLst/>
              <a:gdLst>
                <a:gd name="connsiteX0" fmla="*/ 0 w 609660"/>
                <a:gd name="connsiteY0" fmla="*/ 0 h 160457"/>
                <a:gd name="connsiteX1" fmla="*/ 610168 w 609660"/>
                <a:gd name="connsiteY1" fmla="*/ 0 h 160457"/>
                <a:gd name="connsiteX2" fmla="*/ 610168 w 609660"/>
                <a:gd name="connsiteY2" fmla="*/ 167986 h 160457"/>
                <a:gd name="connsiteX3" fmla="*/ 0 w 60966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60" h="160457">
                  <a:moveTo>
                    <a:pt x="0" y="0"/>
                  </a:moveTo>
                  <a:lnTo>
                    <a:pt x="610168" y="0"/>
                  </a:lnTo>
                  <a:lnTo>
                    <a:pt x="61016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5A328A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="" xmlns:a16="http://schemas.microsoft.com/office/drawing/2014/main" id="{3A8FBD50-C023-4A28-94BE-F555D2147C8B}"/>
                </a:ext>
              </a:extLst>
            </p:cNvPr>
            <p:cNvSpPr/>
            <p:nvPr/>
          </p:nvSpPr>
          <p:spPr>
            <a:xfrm>
              <a:off x="8926982" y="6685200"/>
              <a:ext cx="774776" cy="160457"/>
            </a:xfrm>
            <a:custGeom>
              <a:avLst/>
              <a:gdLst>
                <a:gd name="connsiteX0" fmla="*/ 0 w 774776"/>
                <a:gd name="connsiteY0" fmla="*/ 0 h 160457"/>
                <a:gd name="connsiteX1" fmla="*/ 782524 w 774776"/>
                <a:gd name="connsiteY1" fmla="*/ 0 h 160457"/>
                <a:gd name="connsiteX2" fmla="*/ 782524 w 774776"/>
                <a:gd name="connsiteY2" fmla="*/ 167986 h 160457"/>
                <a:gd name="connsiteX3" fmla="*/ 0 w 77477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76" h="160457">
                  <a:moveTo>
                    <a:pt x="0" y="0"/>
                  </a:moveTo>
                  <a:lnTo>
                    <a:pt x="782524" y="0"/>
                  </a:lnTo>
                  <a:lnTo>
                    <a:pt x="782524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FBBA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="" xmlns:a16="http://schemas.microsoft.com/office/drawing/2014/main" id="{7A0A72C1-F118-4DC8-BE63-BD68522D50AC}"/>
                </a:ext>
              </a:extLst>
            </p:cNvPr>
            <p:cNvSpPr/>
            <p:nvPr/>
          </p:nvSpPr>
          <p:spPr>
            <a:xfrm>
              <a:off x="7890941" y="6685200"/>
              <a:ext cx="1028801" cy="160457"/>
            </a:xfrm>
            <a:custGeom>
              <a:avLst/>
              <a:gdLst>
                <a:gd name="connsiteX0" fmla="*/ 0 w 1028801"/>
                <a:gd name="connsiteY0" fmla="*/ 0 h 160457"/>
                <a:gd name="connsiteX1" fmla="*/ 1038454 w 1028801"/>
                <a:gd name="connsiteY1" fmla="*/ 0 h 160457"/>
                <a:gd name="connsiteX2" fmla="*/ 1038454 w 1028801"/>
                <a:gd name="connsiteY2" fmla="*/ 167986 h 160457"/>
                <a:gd name="connsiteX3" fmla="*/ 0 w 1028801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8801" h="160457">
                  <a:moveTo>
                    <a:pt x="0" y="0"/>
                  </a:moveTo>
                  <a:lnTo>
                    <a:pt x="1038454" y="0"/>
                  </a:lnTo>
                  <a:lnTo>
                    <a:pt x="1038454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EF7D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="" xmlns:a16="http://schemas.microsoft.com/office/drawing/2014/main" id="{760E7828-6A5A-4AD9-A00E-B8587756E8E4}"/>
                </a:ext>
              </a:extLst>
            </p:cNvPr>
            <p:cNvSpPr/>
            <p:nvPr/>
          </p:nvSpPr>
          <p:spPr>
            <a:xfrm>
              <a:off x="6360186" y="6685200"/>
              <a:ext cx="1524150" cy="160457"/>
            </a:xfrm>
            <a:custGeom>
              <a:avLst/>
              <a:gdLst>
                <a:gd name="connsiteX0" fmla="*/ 0 w 1524150"/>
                <a:gd name="connsiteY0" fmla="*/ 0 h 160457"/>
                <a:gd name="connsiteX1" fmla="*/ 1532279 w 1524150"/>
                <a:gd name="connsiteY1" fmla="*/ 0 h 160457"/>
                <a:gd name="connsiteX2" fmla="*/ 1532279 w 1524150"/>
                <a:gd name="connsiteY2" fmla="*/ 167986 h 160457"/>
                <a:gd name="connsiteX3" fmla="*/ 0 w 152415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150" h="160457">
                  <a:moveTo>
                    <a:pt x="0" y="0"/>
                  </a:moveTo>
                  <a:lnTo>
                    <a:pt x="1532279" y="0"/>
                  </a:lnTo>
                  <a:lnTo>
                    <a:pt x="153227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0B1E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="" xmlns:a16="http://schemas.microsoft.com/office/drawing/2014/main" id="{885A5E59-354C-4510-B3DE-5AE96D6E9F82}"/>
                </a:ext>
              </a:extLst>
            </p:cNvPr>
            <p:cNvSpPr/>
            <p:nvPr/>
          </p:nvSpPr>
          <p:spPr>
            <a:xfrm>
              <a:off x="3716421" y="6685200"/>
              <a:ext cx="2641860" cy="160457"/>
            </a:xfrm>
            <a:custGeom>
              <a:avLst/>
              <a:gdLst>
                <a:gd name="connsiteX0" fmla="*/ 0 w 2641860"/>
                <a:gd name="connsiteY0" fmla="*/ 0 h 160457"/>
                <a:gd name="connsiteX1" fmla="*/ 2643765 w 2641860"/>
                <a:gd name="connsiteY1" fmla="*/ 0 h 160457"/>
                <a:gd name="connsiteX2" fmla="*/ 2643765 w 2641860"/>
                <a:gd name="connsiteY2" fmla="*/ 167986 h 160457"/>
                <a:gd name="connsiteX3" fmla="*/ 0 w 264186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1860" h="160457">
                  <a:moveTo>
                    <a:pt x="0" y="0"/>
                  </a:moveTo>
                  <a:lnTo>
                    <a:pt x="2643765" y="0"/>
                  </a:lnTo>
                  <a:lnTo>
                    <a:pt x="2643765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04F9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9" name="Picture Placeholder 3">
            <a:extLst>
              <a:ext uri="{FF2B5EF4-FFF2-40B4-BE49-F238E27FC236}">
                <a16:creationId xmlns="" xmlns:a16="http://schemas.microsoft.com/office/drawing/2014/main" id="{411F19C7-3379-1649-868F-C6E93F6EDBC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68239" y="1289731"/>
            <a:ext cx="4852215" cy="4596271"/>
          </a:xfrm>
          <a:noFill/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Add image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1BAF746D-A07C-814E-A2BA-F705DB7228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551" y="1289729"/>
            <a:ext cx="4771400" cy="540000"/>
          </a:xfrm>
        </p:spPr>
        <p:txBody>
          <a:bodyPr/>
          <a:lstStyle>
            <a:lvl1pPr>
              <a:defRPr sz="2800" b="1">
                <a:solidFill>
                  <a:schemeClr val="accent1"/>
                </a:solidFill>
                <a:latin typeface="+mj-lt"/>
                <a:ea typeface="Verdana" panose="020B0604030504040204" pitchFamily="34" charset="0"/>
                <a:cs typeface="Montserrat" panose="00000500000000000000" pitchFamily="50" charset="0"/>
              </a:defRPr>
            </a:lvl1pPr>
          </a:lstStyle>
          <a:p>
            <a:r>
              <a:rPr lang="en-GB"/>
              <a:t>Place headline here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="" xmlns:a16="http://schemas.microsoft.com/office/drawing/2014/main" id="{16F4EF8E-4F84-6742-8A13-8393FE11A5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1551" y="2147459"/>
            <a:ext cx="4771399" cy="3738543"/>
          </a:xfrm>
        </p:spPr>
        <p:txBody>
          <a:bodyPr anchor="t"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6" name="Footer Placeholder 3">
            <a:extLst>
              <a:ext uri="{FF2B5EF4-FFF2-40B4-BE49-F238E27FC236}">
                <a16:creationId xmlns="" xmlns:a16="http://schemas.microsoft.com/office/drawing/2014/main" id="{6F890B88-CACC-074E-958C-1AB74DDE52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05011" y="6339600"/>
            <a:ext cx="1151863" cy="3456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28" name="Slide Number Placeholder 4">
            <a:extLst>
              <a:ext uri="{FF2B5EF4-FFF2-40B4-BE49-F238E27FC236}">
                <a16:creationId xmlns="" xmlns:a16="http://schemas.microsoft.com/office/drawing/2014/main" id="{76DE848D-17C8-7940-B27D-9FDE791C06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359" y="6339600"/>
            <a:ext cx="363128" cy="345600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CE9FBB6C-B74D-EE45-AEAD-22A8B0F6E002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9" name="Date Placeholder 23">
            <a:extLst>
              <a:ext uri="{FF2B5EF4-FFF2-40B4-BE49-F238E27FC236}">
                <a16:creationId xmlns="" xmlns:a16="http://schemas.microsoft.com/office/drawing/2014/main" id="{2FCFC190-FE11-5D4A-A485-F120EE3242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889533" y="6339600"/>
            <a:ext cx="1028963" cy="3456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en-GB" sz="800" smtClean="0">
                <a:solidFill>
                  <a:schemeClr val="bg1"/>
                </a:solidFill>
              </a:defRPr>
            </a:lvl1pPr>
          </a:lstStyle>
          <a:p>
            <a:fld id="{583817AE-0CB7-2246-8E3D-E456DB95DB8E}" type="datetime4">
              <a:rPr lang="en-GB" smtClean="0"/>
              <a:t>15 September 2022</a:t>
            </a:fld>
            <a:endParaRPr lang="en-GB"/>
          </a:p>
        </p:txBody>
      </p: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89AA93C4-9D47-3048-A5C2-107638E91F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45951" y="-67433"/>
            <a:ext cx="2184204" cy="131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 M Dark Blue - EXCEPTIONAL USE OF HORIZON LI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568F1F89-3ED2-48F5-A64A-6EEFA9062D41}"/>
              </a:ext>
            </a:extLst>
          </p:cNvPr>
          <p:cNvSpPr/>
          <p:nvPr userDrawn="1"/>
        </p:nvSpPr>
        <p:spPr>
          <a:xfrm>
            <a:off x="0" y="6339600"/>
            <a:ext cx="12192000" cy="518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grpSp>
        <p:nvGrpSpPr>
          <p:cNvPr id="12" name="Graphic 29">
            <a:extLst>
              <a:ext uri="{FF2B5EF4-FFF2-40B4-BE49-F238E27FC236}">
                <a16:creationId xmlns="" xmlns:a16="http://schemas.microsoft.com/office/drawing/2014/main" id="{08F06664-E5F4-4DD4-8980-36DB38A59A7C}"/>
              </a:ext>
            </a:extLst>
          </p:cNvPr>
          <p:cNvGrpSpPr/>
          <p:nvPr userDrawn="1"/>
        </p:nvGrpSpPr>
        <p:grpSpPr>
          <a:xfrm>
            <a:off x="-600" y="6688802"/>
            <a:ext cx="12184309" cy="159239"/>
            <a:chOff x="-600" y="6685200"/>
            <a:chExt cx="12184309" cy="160457"/>
          </a:xfrm>
        </p:grpSpPr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086AE680-F9E0-4BDB-9CA1-BE5EC5769AD1}"/>
                </a:ext>
              </a:extLst>
            </p:cNvPr>
            <p:cNvSpPr/>
            <p:nvPr/>
          </p:nvSpPr>
          <p:spPr>
            <a:xfrm>
              <a:off x="10572556" y="6685200"/>
              <a:ext cx="647764" cy="160457"/>
            </a:xfrm>
            <a:custGeom>
              <a:avLst/>
              <a:gdLst>
                <a:gd name="connsiteX0" fmla="*/ 0 w 647763"/>
                <a:gd name="connsiteY0" fmla="*/ 0 h 160457"/>
                <a:gd name="connsiteX1" fmla="*/ 649288 w 647763"/>
                <a:gd name="connsiteY1" fmla="*/ 0 h 160457"/>
                <a:gd name="connsiteX2" fmla="*/ 649288 w 647763"/>
                <a:gd name="connsiteY2" fmla="*/ 167986 h 160457"/>
                <a:gd name="connsiteX3" fmla="*/ 0 w 647763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63" h="160457">
                  <a:moveTo>
                    <a:pt x="0" y="0"/>
                  </a:moveTo>
                  <a:lnTo>
                    <a:pt x="649288" y="0"/>
                  </a:lnTo>
                  <a:lnTo>
                    <a:pt x="64928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AFCA0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0443F962-E683-4D89-9C4D-EC482D772AA8}"/>
                </a:ext>
              </a:extLst>
            </p:cNvPr>
            <p:cNvSpPr/>
            <p:nvPr/>
          </p:nvSpPr>
          <p:spPr>
            <a:xfrm>
              <a:off x="9707092" y="6685200"/>
              <a:ext cx="876386" cy="160457"/>
            </a:xfrm>
            <a:custGeom>
              <a:avLst/>
              <a:gdLst>
                <a:gd name="connsiteX0" fmla="*/ 0 w 876386"/>
                <a:gd name="connsiteY0" fmla="*/ 0 h 160457"/>
                <a:gd name="connsiteX1" fmla="*/ 878418 w 876386"/>
                <a:gd name="connsiteY1" fmla="*/ 0 h 160457"/>
                <a:gd name="connsiteX2" fmla="*/ 878418 w 876386"/>
                <a:gd name="connsiteY2" fmla="*/ 167986 h 160457"/>
                <a:gd name="connsiteX3" fmla="*/ 0 w 87638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386" h="160457">
                  <a:moveTo>
                    <a:pt x="0" y="0"/>
                  </a:moveTo>
                  <a:lnTo>
                    <a:pt x="878418" y="0"/>
                  </a:lnTo>
                  <a:lnTo>
                    <a:pt x="87841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50AF4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C8D14776-7E34-48D4-86EB-5C4B1D34BC5B}"/>
                </a:ext>
              </a:extLst>
            </p:cNvPr>
            <p:cNvSpPr/>
            <p:nvPr/>
          </p:nvSpPr>
          <p:spPr>
            <a:xfrm>
              <a:off x="-600" y="6685200"/>
              <a:ext cx="3721466" cy="160457"/>
            </a:xfrm>
            <a:custGeom>
              <a:avLst/>
              <a:gdLst>
                <a:gd name="connsiteX0" fmla="*/ 0 w 3721466"/>
                <a:gd name="connsiteY0" fmla="*/ 0 h 160457"/>
                <a:gd name="connsiteX1" fmla="*/ 3729849 w 3721466"/>
                <a:gd name="connsiteY1" fmla="*/ 0 h 160457"/>
                <a:gd name="connsiteX2" fmla="*/ 3729849 w 3721466"/>
                <a:gd name="connsiteY2" fmla="*/ 167986 h 160457"/>
                <a:gd name="connsiteX3" fmla="*/ 0 w 372146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1466" h="160457">
                  <a:moveTo>
                    <a:pt x="0" y="0"/>
                  </a:moveTo>
                  <a:lnTo>
                    <a:pt x="3729849" y="0"/>
                  </a:lnTo>
                  <a:lnTo>
                    <a:pt x="372984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E2B6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09368EE7-BEA0-4C9F-85A3-9B18B9A5394E}"/>
                </a:ext>
              </a:extLst>
            </p:cNvPr>
            <p:cNvSpPr/>
            <p:nvPr/>
          </p:nvSpPr>
          <p:spPr>
            <a:xfrm>
              <a:off x="11828074" y="6685200"/>
              <a:ext cx="355635" cy="160457"/>
            </a:xfrm>
            <a:custGeom>
              <a:avLst/>
              <a:gdLst>
                <a:gd name="connsiteX0" fmla="*/ 0 w 355635"/>
                <a:gd name="connsiteY0" fmla="*/ 0 h 160457"/>
                <a:gd name="connsiteX1" fmla="*/ 365669 w 355635"/>
                <a:gd name="connsiteY1" fmla="*/ 0 h 160457"/>
                <a:gd name="connsiteX2" fmla="*/ 365669 w 355635"/>
                <a:gd name="connsiteY2" fmla="*/ 167986 h 160457"/>
                <a:gd name="connsiteX3" fmla="*/ 0 w 355635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635" h="160457">
                  <a:moveTo>
                    <a:pt x="0" y="0"/>
                  </a:moveTo>
                  <a:lnTo>
                    <a:pt x="365669" y="0"/>
                  </a:lnTo>
                  <a:lnTo>
                    <a:pt x="36566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E7258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236C31E5-1081-4EB5-BF67-21104304BD34}"/>
                </a:ext>
              </a:extLst>
            </p:cNvPr>
            <p:cNvSpPr/>
            <p:nvPr/>
          </p:nvSpPr>
          <p:spPr>
            <a:xfrm>
              <a:off x="11218668" y="6685200"/>
              <a:ext cx="609660" cy="160457"/>
            </a:xfrm>
            <a:custGeom>
              <a:avLst/>
              <a:gdLst>
                <a:gd name="connsiteX0" fmla="*/ 0 w 609660"/>
                <a:gd name="connsiteY0" fmla="*/ 0 h 160457"/>
                <a:gd name="connsiteX1" fmla="*/ 610168 w 609660"/>
                <a:gd name="connsiteY1" fmla="*/ 0 h 160457"/>
                <a:gd name="connsiteX2" fmla="*/ 610168 w 609660"/>
                <a:gd name="connsiteY2" fmla="*/ 167986 h 160457"/>
                <a:gd name="connsiteX3" fmla="*/ 0 w 60966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60" h="160457">
                  <a:moveTo>
                    <a:pt x="0" y="0"/>
                  </a:moveTo>
                  <a:lnTo>
                    <a:pt x="610168" y="0"/>
                  </a:lnTo>
                  <a:lnTo>
                    <a:pt x="61016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5A328A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BCE2CC7D-F99C-4B25-8A0D-34DAA1379F7B}"/>
                </a:ext>
              </a:extLst>
            </p:cNvPr>
            <p:cNvSpPr/>
            <p:nvPr/>
          </p:nvSpPr>
          <p:spPr>
            <a:xfrm>
              <a:off x="8926982" y="6685200"/>
              <a:ext cx="774776" cy="160457"/>
            </a:xfrm>
            <a:custGeom>
              <a:avLst/>
              <a:gdLst>
                <a:gd name="connsiteX0" fmla="*/ 0 w 774776"/>
                <a:gd name="connsiteY0" fmla="*/ 0 h 160457"/>
                <a:gd name="connsiteX1" fmla="*/ 782524 w 774776"/>
                <a:gd name="connsiteY1" fmla="*/ 0 h 160457"/>
                <a:gd name="connsiteX2" fmla="*/ 782524 w 774776"/>
                <a:gd name="connsiteY2" fmla="*/ 167986 h 160457"/>
                <a:gd name="connsiteX3" fmla="*/ 0 w 77477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76" h="160457">
                  <a:moveTo>
                    <a:pt x="0" y="0"/>
                  </a:moveTo>
                  <a:lnTo>
                    <a:pt x="782524" y="0"/>
                  </a:lnTo>
                  <a:lnTo>
                    <a:pt x="782524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FBBA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35447A9F-42DD-4E74-A645-148E5108A714}"/>
                </a:ext>
              </a:extLst>
            </p:cNvPr>
            <p:cNvSpPr/>
            <p:nvPr/>
          </p:nvSpPr>
          <p:spPr>
            <a:xfrm>
              <a:off x="7890941" y="6685200"/>
              <a:ext cx="1028801" cy="160457"/>
            </a:xfrm>
            <a:custGeom>
              <a:avLst/>
              <a:gdLst>
                <a:gd name="connsiteX0" fmla="*/ 0 w 1028801"/>
                <a:gd name="connsiteY0" fmla="*/ 0 h 160457"/>
                <a:gd name="connsiteX1" fmla="*/ 1038454 w 1028801"/>
                <a:gd name="connsiteY1" fmla="*/ 0 h 160457"/>
                <a:gd name="connsiteX2" fmla="*/ 1038454 w 1028801"/>
                <a:gd name="connsiteY2" fmla="*/ 167986 h 160457"/>
                <a:gd name="connsiteX3" fmla="*/ 0 w 1028801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8801" h="160457">
                  <a:moveTo>
                    <a:pt x="0" y="0"/>
                  </a:moveTo>
                  <a:lnTo>
                    <a:pt x="1038454" y="0"/>
                  </a:lnTo>
                  <a:lnTo>
                    <a:pt x="1038454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EF7D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13059AEA-1812-4409-BC20-6D8B74BFD573}"/>
                </a:ext>
              </a:extLst>
            </p:cNvPr>
            <p:cNvSpPr/>
            <p:nvPr/>
          </p:nvSpPr>
          <p:spPr>
            <a:xfrm>
              <a:off x="6360186" y="6685200"/>
              <a:ext cx="1524150" cy="160457"/>
            </a:xfrm>
            <a:custGeom>
              <a:avLst/>
              <a:gdLst>
                <a:gd name="connsiteX0" fmla="*/ 0 w 1524150"/>
                <a:gd name="connsiteY0" fmla="*/ 0 h 160457"/>
                <a:gd name="connsiteX1" fmla="*/ 1532279 w 1524150"/>
                <a:gd name="connsiteY1" fmla="*/ 0 h 160457"/>
                <a:gd name="connsiteX2" fmla="*/ 1532279 w 1524150"/>
                <a:gd name="connsiteY2" fmla="*/ 167986 h 160457"/>
                <a:gd name="connsiteX3" fmla="*/ 0 w 152415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150" h="160457">
                  <a:moveTo>
                    <a:pt x="0" y="0"/>
                  </a:moveTo>
                  <a:lnTo>
                    <a:pt x="1532279" y="0"/>
                  </a:lnTo>
                  <a:lnTo>
                    <a:pt x="153227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0B1E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C4892D70-04A3-4511-8B04-5EA99EF3EC52}"/>
                </a:ext>
              </a:extLst>
            </p:cNvPr>
            <p:cNvSpPr/>
            <p:nvPr/>
          </p:nvSpPr>
          <p:spPr>
            <a:xfrm>
              <a:off x="3716421" y="6685200"/>
              <a:ext cx="2641860" cy="160457"/>
            </a:xfrm>
            <a:custGeom>
              <a:avLst/>
              <a:gdLst>
                <a:gd name="connsiteX0" fmla="*/ 0 w 2641860"/>
                <a:gd name="connsiteY0" fmla="*/ 0 h 160457"/>
                <a:gd name="connsiteX1" fmla="*/ 2643765 w 2641860"/>
                <a:gd name="connsiteY1" fmla="*/ 0 h 160457"/>
                <a:gd name="connsiteX2" fmla="*/ 2643765 w 2641860"/>
                <a:gd name="connsiteY2" fmla="*/ 167986 h 160457"/>
                <a:gd name="connsiteX3" fmla="*/ 0 w 264186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1860" h="160457">
                  <a:moveTo>
                    <a:pt x="0" y="0"/>
                  </a:moveTo>
                  <a:lnTo>
                    <a:pt x="2643765" y="0"/>
                  </a:lnTo>
                  <a:lnTo>
                    <a:pt x="2643765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04F9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3" name="Picture Placeholder 3">
            <a:extLst>
              <a:ext uri="{FF2B5EF4-FFF2-40B4-BE49-F238E27FC236}">
                <a16:creationId xmlns="" xmlns:a16="http://schemas.microsoft.com/office/drawing/2014/main" id="{E53947E5-B9D9-1942-857A-D3895FA1B9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68239" y="1289731"/>
            <a:ext cx="4852215" cy="4596271"/>
          </a:xfrm>
          <a:noFill/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Add image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="" xmlns:a16="http://schemas.microsoft.com/office/drawing/2014/main" id="{A921CC73-5EB2-DB4C-83C0-4C669DDF72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551" y="1289729"/>
            <a:ext cx="4771400" cy="540000"/>
          </a:xfr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Montserrat" panose="00000500000000000000" pitchFamily="50" charset="0"/>
              </a:defRPr>
            </a:lvl1pPr>
          </a:lstStyle>
          <a:p>
            <a:r>
              <a:rPr lang="en-GB"/>
              <a:t>Place headline here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="" xmlns:a16="http://schemas.microsoft.com/office/drawing/2014/main" id="{EE85DFEB-C718-A84F-8CA5-B8CF784BA0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1551" y="2147459"/>
            <a:ext cx="4771399" cy="3738543"/>
          </a:xfrm>
        </p:spPr>
        <p:txBody>
          <a:bodyPr anchor="t"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5C2D24E7-5F19-B144-A9EF-AEC350F88F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4020" y="-51909"/>
            <a:ext cx="2126616" cy="128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52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 M Mid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7E5FB751-D2DD-446B-9CC2-1B6BFD99D84E}"/>
              </a:ext>
            </a:extLst>
          </p:cNvPr>
          <p:cNvSpPr/>
          <p:nvPr userDrawn="1"/>
        </p:nvSpPr>
        <p:spPr>
          <a:xfrm>
            <a:off x="0" y="6339600"/>
            <a:ext cx="12192000" cy="518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grpSp>
        <p:nvGrpSpPr>
          <p:cNvPr id="12" name="Graphic 29">
            <a:extLst>
              <a:ext uri="{FF2B5EF4-FFF2-40B4-BE49-F238E27FC236}">
                <a16:creationId xmlns="" xmlns:a16="http://schemas.microsoft.com/office/drawing/2014/main" id="{473C10FB-DBD1-4C95-AF80-BBB6DC9B3FE2}"/>
              </a:ext>
            </a:extLst>
          </p:cNvPr>
          <p:cNvGrpSpPr/>
          <p:nvPr userDrawn="1"/>
        </p:nvGrpSpPr>
        <p:grpSpPr>
          <a:xfrm>
            <a:off x="-600" y="6688802"/>
            <a:ext cx="12184309" cy="159239"/>
            <a:chOff x="-600" y="6685200"/>
            <a:chExt cx="12184309" cy="160457"/>
          </a:xfrm>
        </p:grpSpPr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58B9A65B-B7CE-42CF-8F2A-727886465BB4}"/>
                </a:ext>
              </a:extLst>
            </p:cNvPr>
            <p:cNvSpPr/>
            <p:nvPr/>
          </p:nvSpPr>
          <p:spPr>
            <a:xfrm>
              <a:off x="10572556" y="6685200"/>
              <a:ext cx="647764" cy="160457"/>
            </a:xfrm>
            <a:custGeom>
              <a:avLst/>
              <a:gdLst>
                <a:gd name="connsiteX0" fmla="*/ 0 w 647763"/>
                <a:gd name="connsiteY0" fmla="*/ 0 h 160457"/>
                <a:gd name="connsiteX1" fmla="*/ 649288 w 647763"/>
                <a:gd name="connsiteY1" fmla="*/ 0 h 160457"/>
                <a:gd name="connsiteX2" fmla="*/ 649288 w 647763"/>
                <a:gd name="connsiteY2" fmla="*/ 167986 h 160457"/>
                <a:gd name="connsiteX3" fmla="*/ 0 w 647763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63" h="160457">
                  <a:moveTo>
                    <a:pt x="0" y="0"/>
                  </a:moveTo>
                  <a:lnTo>
                    <a:pt x="649288" y="0"/>
                  </a:lnTo>
                  <a:lnTo>
                    <a:pt x="64928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AFCA0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33DF26D2-EEC6-40C1-9EBB-0ED370B55A41}"/>
                </a:ext>
              </a:extLst>
            </p:cNvPr>
            <p:cNvSpPr/>
            <p:nvPr/>
          </p:nvSpPr>
          <p:spPr>
            <a:xfrm>
              <a:off x="9707092" y="6685200"/>
              <a:ext cx="876386" cy="160457"/>
            </a:xfrm>
            <a:custGeom>
              <a:avLst/>
              <a:gdLst>
                <a:gd name="connsiteX0" fmla="*/ 0 w 876386"/>
                <a:gd name="connsiteY0" fmla="*/ 0 h 160457"/>
                <a:gd name="connsiteX1" fmla="*/ 878418 w 876386"/>
                <a:gd name="connsiteY1" fmla="*/ 0 h 160457"/>
                <a:gd name="connsiteX2" fmla="*/ 878418 w 876386"/>
                <a:gd name="connsiteY2" fmla="*/ 167986 h 160457"/>
                <a:gd name="connsiteX3" fmla="*/ 0 w 87638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386" h="160457">
                  <a:moveTo>
                    <a:pt x="0" y="0"/>
                  </a:moveTo>
                  <a:lnTo>
                    <a:pt x="878418" y="0"/>
                  </a:lnTo>
                  <a:lnTo>
                    <a:pt x="87841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50AF4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D4A6D879-282E-4CBE-8C22-DD411F783AB0}"/>
                </a:ext>
              </a:extLst>
            </p:cNvPr>
            <p:cNvSpPr/>
            <p:nvPr/>
          </p:nvSpPr>
          <p:spPr>
            <a:xfrm>
              <a:off x="-600" y="6685200"/>
              <a:ext cx="3721466" cy="160457"/>
            </a:xfrm>
            <a:custGeom>
              <a:avLst/>
              <a:gdLst>
                <a:gd name="connsiteX0" fmla="*/ 0 w 3721466"/>
                <a:gd name="connsiteY0" fmla="*/ 0 h 160457"/>
                <a:gd name="connsiteX1" fmla="*/ 3729849 w 3721466"/>
                <a:gd name="connsiteY1" fmla="*/ 0 h 160457"/>
                <a:gd name="connsiteX2" fmla="*/ 3729849 w 3721466"/>
                <a:gd name="connsiteY2" fmla="*/ 167986 h 160457"/>
                <a:gd name="connsiteX3" fmla="*/ 0 w 372146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1466" h="160457">
                  <a:moveTo>
                    <a:pt x="0" y="0"/>
                  </a:moveTo>
                  <a:lnTo>
                    <a:pt x="3729849" y="0"/>
                  </a:lnTo>
                  <a:lnTo>
                    <a:pt x="372984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E2B6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03034E22-823E-4D9A-ABA4-EF9E5523758D}"/>
                </a:ext>
              </a:extLst>
            </p:cNvPr>
            <p:cNvSpPr/>
            <p:nvPr/>
          </p:nvSpPr>
          <p:spPr>
            <a:xfrm>
              <a:off x="11828074" y="6685200"/>
              <a:ext cx="355635" cy="160457"/>
            </a:xfrm>
            <a:custGeom>
              <a:avLst/>
              <a:gdLst>
                <a:gd name="connsiteX0" fmla="*/ 0 w 355635"/>
                <a:gd name="connsiteY0" fmla="*/ 0 h 160457"/>
                <a:gd name="connsiteX1" fmla="*/ 365669 w 355635"/>
                <a:gd name="connsiteY1" fmla="*/ 0 h 160457"/>
                <a:gd name="connsiteX2" fmla="*/ 365669 w 355635"/>
                <a:gd name="connsiteY2" fmla="*/ 167986 h 160457"/>
                <a:gd name="connsiteX3" fmla="*/ 0 w 355635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635" h="160457">
                  <a:moveTo>
                    <a:pt x="0" y="0"/>
                  </a:moveTo>
                  <a:lnTo>
                    <a:pt x="365669" y="0"/>
                  </a:lnTo>
                  <a:lnTo>
                    <a:pt x="36566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E7258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B4BB10B5-8BE9-4E54-816C-CBF6101C76A7}"/>
                </a:ext>
              </a:extLst>
            </p:cNvPr>
            <p:cNvSpPr/>
            <p:nvPr/>
          </p:nvSpPr>
          <p:spPr>
            <a:xfrm>
              <a:off x="11218668" y="6685200"/>
              <a:ext cx="609660" cy="160457"/>
            </a:xfrm>
            <a:custGeom>
              <a:avLst/>
              <a:gdLst>
                <a:gd name="connsiteX0" fmla="*/ 0 w 609660"/>
                <a:gd name="connsiteY0" fmla="*/ 0 h 160457"/>
                <a:gd name="connsiteX1" fmla="*/ 610168 w 609660"/>
                <a:gd name="connsiteY1" fmla="*/ 0 h 160457"/>
                <a:gd name="connsiteX2" fmla="*/ 610168 w 609660"/>
                <a:gd name="connsiteY2" fmla="*/ 167986 h 160457"/>
                <a:gd name="connsiteX3" fmla="*/ 0 w 60966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60" h="160457">
                  <a:moveTo>
                    <a:pt x="0" y="0"/>
                  </a:moveTo>
                  <a:lnTo>
                    <a:pt x="610168" y="0"/>
                  </a:lnTo>
                  <a:lnTo>
                    <a:pt x="61016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5A328A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1CA04106-077A-439A-8B87-E7739C697A89}"/>
                </a:ext>
              </a:extLst>
            </p:cNvPr>
            <p:cNvSpPr/>
            <p:nvPr/>
          </p:nvSpPr>
          <p:spPr>
            <a:xfrm>
              <a:off x="8926982" y="6685200"/>
              <a:ext cx="774776" cy="160457"/>
            </a:xfrm>
            <a:custGeom>
              <a:avLst/>
              <a:gdLst>
                <a:gd name="connsiteX0" fmla="*/ 0 w 774776"/>
                <a:gd name="connsiteY0" fmla="*/ 0 h 160457"/>
                <a:gd name="connsiteX1" fmla="*/ 782524 w 774776"/>
                <a:gd name="connsiteY1" fmla="*/ 0 h 160457"/>
                <a:gd name="connsiteX2" fmla="*/ 782524 w 774776"/>
                <a:gd name="connsiteY2" fmla="*/ 167986 h 160457"/>
                <a:gd name="connsiteX3" fmla="*/ 0 w 77477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76" h="160457">
                  <a:moveTo>
                    <a:pt x="0" y="0"/>
                  </a:moveTo>
                  <a:lnTo>
                    <a:pt x="782524" y="0"/>
                  </a:lnTo>
                  <a:lnTo>
                    <a:pt x="782524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FBBA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0FE33552-759B-472F-AE7F-08187BFAE1E1}"/>
                </a:ext>
              </a:extLst>
            </p:cNvPr>
            <p:cNvSpPr/>
            <p:nvPr/>
          </p:nvSpPr>
          <p:spPr>
            <a:xfrm>
              <a:off x="7890941" y="6685200"/>
              <a:ext cx="1028801" cy="160457"/>
            </a:xfrm>
            <a:custGeom>
              <a:avLst/>
              <a:gdLst>
                <a:gd name="connsiteX0" fmla="*/ 0 w 1028801"/>
                <a:gd name="connsiteY0" fmla="*/ 0 h 160457"/>
                <a:gd name="connsiteX1" fmla="*/ 1038454 w 1028801"/>
                <a:gd name="connsiteY1" fmla="*/ 0 h 160457"/>
                <a:gd name="connsiteX2" fmla="*/ 1038454 w 1028801"/>
                <a:gd name="connsiteY2" fmla="*/ 167986 h 160457"/>
                <a:gd name="connsiteX3" fmla="*/ 0 w 1028801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8801" h="160457">
                  <a:moveTo>
                    <a:pt x="0" y="0"/>
                  </a:moveTo>
                  <a:lnTo>
                    <a:pt x="1038454" y="0"/>
                  </a:lnTo>
                  <a:lnTo>
                    <a:pt x="1038454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EF7D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1BFF528D-4DA1-4BD3-B80E-A4CC91A51741}"/>
                </a:ext>
              </a:extLst>
            </p:cNvPr>
            <p:cNvSpPr/>
            <p:nvPr/>
          </p:nvSpPr>
          <p:spPr>
            <a:xfrm>
              <a:off x="6360186" y="6685200"/>
              <a:ext cx="1524150" cy="160457"/>
            </a:xfrm>
            <a:custGeom>
              <a:avLst/>
              <a:gdLst>
                <a:gd name="connsiteX0" fmla="*/ 0 w 1524150"/>
                <a:gd name="connsiteY0" fmla="*/ 0 h 160457"/>
                <a:gd name="connsiteX1" fmla="*/ 1532279 w 1524150"/>
                <a:gd name="connsiteY1" fmla="*/ 0 h 160457"/>
                <a:gd name="connsiteX2" fmla="*/ 1532279 w 1524150"/>
                <a:gd name="connsiteY2" fmla="*/ 167986 h 160457"/>
                <a:gd name="connsiteX3" fmla="*/ 0 w 152415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150" h="160457">
                  <a:moveTo>
                    <a:pt x="0" y="0"/>
                  </a:moveTo>
                  <a:lnTo>
                    <a:pt x="1532279" y="0"/>
                  </a:lnTo>
                  <a:lnTo>
                    <a:pt x="153227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0B1E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3672BF87-BD74-448F-88BC-E461CC9ED1BA}"/>
                </a:ext>
              </a:extLst>
            </p:cNvPr>
            <p:cNvSpPr/>
            <p:nvPr/>
          </p:nvSpPr>
          <p:spPr>
            <a:xfrm>
              <a:off x="3716421" y="6685200"/>
              <a:ext cx="2641860" cy="160457"/>
            </a:xfrm>
            <a:custGeom>
              <a:avLst/>
              <a:gdLst>
                <a:gd name="connsiteX0" fmla="*/ 0 w 2641860"/>
                <a:gd name="connsiteY0" fmla="*/ 0 h 160457"/>
                <a:gd name="connsiteX1" fmla="*/ 2643765 w 2641860"/>
                <a:gd name="connsiteY1" fmla="*/ 0 h 160457"/>
                <a:gd name="connsiteX2" fmla="*/ 2643765 w 2641860"/>
                <a:gd name="connsiteY2" fmla="*/ 167986 h 160457"/>
                <a:gd name="connsiteX3" fmla="*/ 0 w 264186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1860" h="160457">
                  <a:moveTo>
                    <a:pt x="0" y="0"/>
                  </a:moveTo>
                  <a:lnTo>
                    <a:pt x="2643765" y="0"/>
                  </a:lnTo>
                  <a:lnTo>
                    <a:pt x="2643765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04F9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3" name="Picture Placeholder 3">
            <a:extLst>
              <a:ext uri="{FF2B5EF4-FFF2-40B4-BE49-F238E27FC236}">
                <a16:creationId xmlns="" xmlns:a16="http://schemas.microsoft.com/office/drawing/2014/main" id="{E53947E5-B9D9-1942-857A-D3895FA1B9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68239" y="1289731"/>
            <a:ext cx="4852215" cy="4596271"/>
          </a:xfrm>
          <a:noFill/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Add image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="" xmlns:a16="http://schemas.microsoft.com/office/drawing/2014/main" id="{A921CC73-5EB2-DB4C-83C0-4C669DDF72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551" y="1289729"/>
            <a:ext cx="4771400" cy="540000"/>
          </a:xfr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Montserrat" panose="00000500000000000000" pitchFamily="50" charset="0"/>
              </a:defRPr>
            </a:lvl1pPr>
          </a:lstStyle>
          <a:p>
            <a:r>
              <a:rPr lang="en-GB"/>
              <a:t>Place headline here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="" xmlns:a16="http://schemas.microsoft.com/office/drawing/2014/main" id="{EE85DFEB-C718-A84F-8CA5-B8CF784BA0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1551" y="2147459"/>
            <a:ext cx="4771399" cy="3738543"/>
          </a:xfrm>
        </p:spPr>
        <p:txBody>
          <a:bodyPr anchor="t"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4C127E8-6F48-9944-9F7A-599A3A01B4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4020" y="-51909"/>
            <a:ext cx="2126616" cy="128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881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Image Placehol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42648E55-46DD-3643-BC43-054BC34DD319}"/>
              </a:ext>
            </a:extLst>
          </p:cNvPr>
          <p:cNvSpPr/>
          <p:nvPr userDrawn="1"/>
        </p:nvSpPr>
        <p:spPr>
          <a:xfrm>
            <a:off x="-900" y="2272397"/>
            <a:ext cx="12193800" cy="4585603"/>
          </a:xfrm>
          <a:prstGeom prst="rect">
            <a:avLst/>
          </a:pr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lIns="91436" tIns="45718" rIns="91436" bIns="45718" rtlCol="0" anchor="ctr"/>
          <a:lstStyle/>
          <a:p>
            <a:pPr lvl="0"/>
            <a:endParaRPr lang="en-GB">
              <a:solidFill>
                <a:schemeClr val="tx1"/>
              </a:solidFill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="" xmlns:a16="http://schemas.microsoft.com/office/drawing/2014/main" id="{6D5C65F6-CCA9-FA46-9CC7-F0868078969A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932151" y="3342640"/>
            <a:ext cx="7992832" cy="2377773"/>
          </a:xfr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5500" spc="-151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Section title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C6DE341B-719B-6D41-9B5B-C55DEB887212}"/>
              </a:ext>
            </a:extLst>
          </p:cNvPr>
          <p:cNvSpPr/>
          <p:nvPr userDrawn="1"/>
        </p:nvSpPr>
        <p:spPr>
          <a:xfrm rot="10800000">
            <a:off x="-900" y="2272399"/>
            <a:ext cx="121938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06DE975-7F2B-AF4F-809D-5FCF4A845A4E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-900" y="0"/>
            <a:ext cx="12193800" cy="2272397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Add image</a:t>
            </a:r>
          </a:p>
        </p:txBody>
      </p:sp>
      <p:grpSp>
        <p:nvGrpSpPr>
          <p:cNvPr id="51" name="Graphic 29">
            <a:extLst>
              <a:ext uri="{FF2B5EF4-FFF2-40B4-BE49-F238E27FC236}">
                <a16:creationId xmlns="" xmlns:a16="http://schemas.microsoft.com/office/drawing/2014/main" id="{E8481E63-C58D-4EA3-910D-30D7D7FB5E8A}"/>
              </a:ext>
            </a:extLst>
          </p:cNvPr>
          <p:cNvGrpSpPr/>
          <p:nvPr userDrawn="1"/>
        </p:nvGrpSpPr>
        <p:grpSpPr>
          <a:xfrm>
            <a:off x="-600" y="6688802"/>
            <a:ext cx="12184309" cy="159239"/>
            <a:chOff x="-600" y="6685200"/>
            <a:chExt cx="12184309" cy="160457"/>
          </a:xfrm>
        </p:grpSpPr>
        <p:sp>
          <p:nvSpPr>
            <p:cNvPr id="52" name="Freeform: Shape 51">
              <a:extLst>
                <a:ext uri="{FF2B5EF4-FFF2-40B4-BE49-F238E27FC236}">
                  <a16:creationId xmlns="" xmlns:a16="http://schemas.microsoft.com/office/drawing/2014/main" id="{58C14E46-0473-42BF-AC76-A20727625147}"/>
                </a:ext>
              </a:extLst>
            </p:cNvPr>
            <p:cNvSpPr/>
            <p:nvPr/>
          </p:nvSpPr>
          <p:spPr>
            <a:xfrm>
              <a:off x="10572556" y="6685200"/>
              <a:ext cx="647764" cy="160457"/>
            </a:xfrm>
            <a:custGeom>
              <a:avLst/>
              <a:gdLst>
                <a:gd name="connsiteX0" fmla="*/ 0 w 647763"/>
                <a:gd name="connsiteY0" fmla="*/ 0 h 160457"/>
                <a:gd name="connsiteX1" fmla="*/ 649288 w 647763"/>
                <a:gd name="connsiteY1" fmla="*/ 0 h 160457"/>
                <a:gd name="connsiteX2" fmla="*/ 649288 w 647763"/>
                <a:gd name="connsiteY2" fmla="*/ 167986 h 160457"/>
                <a:gd name="connsiteX3" fmla="*/ 0 w 647763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63" h="160457">
                  <a:moveTo>
                    <a:pt x="0" y="0"/>
                  </a:moveTo>
                  <a:lnTo>
                    <a:pt x="649288" y="0"/>
                  </a:lnTo>
                  <a:lnTo>
                    <a:pt x="64928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AFCA0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="" xmlns:a16="http://schemas.microsoft.com/office/drawing/2014/main" id="{03634F3E-F017-4079-81C7-30797D3F58B4}"/>
                </a:ext>
              </a:extLst>
            </p:cNvPr>
            <p:cNvSpPr/>
            <p:nvPr/>
          </p:nvSpPr>
          <p:spPr>
            <a:xfrm>
              <a:off x="9707092" y="6685200"/>
              <a:ext cx="876386" cy="160457"/>
            </a:xfrm>
            <a:custGeom>
              <a:avLst/>
              <a:gdLst>
                <a:gd name="connsiteX0" fmla="*/ 0 w 876386"/>
                <a:gd name="connsiteY0" fmla="*/ 0 h 160457"/>
                <a:gd name="connsiteX1" fmla="*/ 878418 w 876386"/>
                <a:gd name="connsiteY1" fmla="*/ 0 h 160457"/>
                <a:gd name="connsiteX2" fmla="*/ 878418 w 876386"/>
                <a:gd name="connsiteY2" fmla="*/ 167986 h 160457"/>
                <a:gd name="connsiteX3" fmla="*/ 0 w 87638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386" h="160457">
                  <a:moveTo>
                    <a:pt x="0" y="0"/>
                  </a:moveTo>
                  <a:lnTo>
                    <a:pt x="878418" y="0"/>
                  </a:lnTo>
                  <a:lnTo>
                    <a:pt x="87841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50AF4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="" xmlns:a16="http://schemas.microsoft.com/office/drawing/2014/main" id="{AFEFF7F0-B78A-40A6-BF11-91B4CA30E8E6}"/>
                </a:ext>
              </a:extLst>
            </p:cNvPr>
            <p:cNvSpPr/>
            <p:nvPr/>
          </p:nvSpPr>
          <p:spPr>
            <a:xfrm>
              <a:off x="-600" y="6685200"/>
              <a:ext cx="3721466" cy="160457"/>
            </a:xfrm>
            <a:custGeom>
              <a:avLst/>
              <a:gdLst>
                <a:gd name="connsiteX0" fmla="*/ 0 w 3721466"/>
                <a:gd name="connsiteY0" fmla="*/ 0 h 160457"/>
                <a:gd name="connsiteX1" fmla="*/ 3729849 w 3721466"/>
                <a:gd name="connsiteY1" fmla="*/ 0 h 160457"/>
                <a:gd name="connsiteX2" fmla="*/ 3729849 w 3721466"/>
                <a:gd name="connsiteY2" fmla="*/ 167986 h 160457"/>
                <a:gd name="connsiteX3" fmla="*/ 0 w 372146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1466" h="160457">
                  <a:moveTo>
                    <a:pt x="0" y="0"/>
                  </a:moveTo>
                  <a:lnTo>
                    <a:pt x="3729849" y="0"/>
                  </a:lnTo>
                  <a:lnTo>
                    <a:pt x="372984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E2B6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="" xmlns:a16="http://schemas.microsoft.com/office/drawing/2014/main" id="{38D956F1-CBFE-4995-951B-103A0B142612}"/>
                </a:ext>
              </a:extLst>
            </p:cNvPr>
            <p:cNvSpPr/>
            <p:nvPr/>
          </p:nvSpPr>
          <p:spPr>
            <a:xfrm>
              <a:off x="11828074" y="6685200"/>
              <a:ext cx="355635" cy="160457"/>
            </a:xfrm>
            <a:custGeom>
              <a:avLst/>
              <a:gdLst>
                <a:gd name="connsiteX0" fmla="*/ 0 w 355635"/>
                <a:gd name="connsiteY0" fmla="*/ 0 h 160457"/>
                <a:gd name="connsiteX1" fmla="*/ 365669 w 355635"/>
                <a:gd name="connsiteY1" fmla="*/ 0 h 160457"/>
                <a:gd name="connsiteX2" fmla="*/ 365669 w 355635"/>
                <a:gd name="connsiteY2" fmla="*/ 167986 h 160457"/>
                <a:gd name="connsiteX3" fmla="*/ 0 w 355635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635" h="160457">
                  <a:moveTo>
                    <a:pt x="0" y="0"/>
                  </a:moveTo>
                  <a:lnTo>
                    <a:pt x="365669" y="0"/>
                  </a:lnTo>
                  <a:lnTo>
                    <a:pt x="36566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E7258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="" xmlns:a16="http://schemas.microsoft.com/office/drawing/2014/main" id="{C8E71DC0-2D1B-434B-8990-27FC8B2B16AD}"/>
                </a:ext>
              </a:extLst>
            </p:cNvPr>
            <p:cNvSpPr/>
            <p:nvPr/>
          </p:nvSpPr>
          <p:spPr>
            <a:xfrm>
              <a:off x="11218668" y="6685200"/>
              <a:ext cx="609660" cy="160457"/>
            </a:xfrm>
            <a:custGeom>
              <a:avLst/>
              <a:gdLst>
                <a:gd name="connsiteX0" fmla="*/ 0 w 609660"/>
                <a:gd name="connsiteY0" fmla="*/ 0 h 160457"/>
                <a:gd name="connsiteX1" fmla="*/ 610168 w 609660"/>
                <a:gd name="connsiteY1" fmla="*/ 0 h 160457"/>
                <a:gd name="connsiteX2" fmla="*/ 610168 w 609660"/>
                <a:gd name="connsiteY2" fmla="*/ 167986 h 160457"/>
                <a:gd name="connsiteX3" fmla="*/ 0 w 60966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60" h="160457">
                  <a:moveTo>
                    <a:pt x="0" y="0"/>
                  </a:moveTo>
                  <a:lnTo>
                    <a:pt x="610168" y="0"/>
                  </a:lnTo>
                  <a:lnTo>
                    <a:pt x="61016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5A328A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="" xmlns:a16="http://schemas.microsoft.com/office/drawing/2014/main" id="{41F14BEC-C16E-48E2-8D15-9C3955D898CA}"/>
                </a:ext>
              </a:extLst>
            </p:cNvPr>
            <p:cNvSpPr/>
            <p:nvPr/>
          </p:nvSpPr>
          <p:spPr>
            <a:xfrm>
              <a:off x="8926982" y="6685200"/>
              <a:ext cx="774776" cy="160457"/>
            </a:xfrm>
            <a:custGeom>
              <a:avLst/>
              <a:gdLst>
                <a:gd name="connsiteX0" fmla="*/ 0 w 774776"/>
                <a:gd name="connsiteY0" fmla="*/ 0 h 160457"/>
                <a:gd name="connsiteX1" fmla="*/ 782524 w 774776"/>
                <a:gd name="connsiteY1" fmla="*/ 0 h 160457"/>
                <a:gd name="connsiteX2" fmla="*/ 782524 w 774776"/>
                <a:gd name="connsiteY2" fmla="*/ 167986 h 160457"/>
                <a:gd name="connsiteX3" fmla="*/ 0 w 77477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76" h="160457">
                  <a:moveTo>
                    <a:pt x="0" y="0"/>
                  </a:moveTo>
                  <a:lnTo>
                    <a:pt x="782524" y="0"/>
                  </a:lnTo>
                  <a:lnTo>
                    <a:pt x="782524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FBBA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="" xmlns:a16="http://schemas.microsoft.com/office/drawing/2014/main" id="{B6518BD4-CEC1-4792-9225-8F4EA720D90B}"/>
                </a:ext>
              </a:extLst>
            </p:cNvPr>
            <p:cNvSpPr/>
            <p:nvPr/>
          </p:nvSpPr>
          <p:spPr>
            <a:xfrm>
              <a:off x="7890941" y="6685200"/>
              <a:ext cx="1028801" cy="160457"/>
            </a:xfrm>
            <a:custGeom>
              <a:avLst/>
              <a:gdLst>
                <a:gd name="connsiteX0" fmla="*/ 0 w 1028801"/>
                <a:gd name="connsiteY0" fmla="*/ 0 h 160457"/>
                <a:gd name="connsiteX1" fmla="*/ 1038454 w 1028801"/>
                <a:gd name="connsiteY1" fmla="*/ 0 h 160457"/>
                <a:gd name="connsiteX2" fmla="*/ 1038454 w 1028801"/>
                <a:gd name="connsiteY2" fmla="*/ 167986 h 160457"/>
                <a:gd name="connsiteX3" fmla="*/ 0 w 1028801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8801" h="160457">
                  <a:moveTo>
                    <a:pt x="0" y="0"/>
                  </a:moveTo>
                  <a:lnTo>
                    <a:pt x="1038454" y="0"/>
                  </a:lnTo>
                  <a:lnTo>
                    <a:pt x="1038454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EF7D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="" xmlns:a16="http://schemas.microsoft.com/office/drawing/2014/main" id="{DCC1EE47-82BD-4972-922E-C0F8F4C7DF52}"/>
                </a:ext>
              </a:extLst>
            </p:cNvPr>
            <p:cNvSpPr/>
            <p:nvPr/>
          </p:nvSpPr>
          <p:spPr>
            <a:xfrm>
              <a:off x="6360186" y="6685200"/>
              <a:ext cx="1524150" cy="160457"/>
            </a:xfrm>
            <a:custGeom>
              <a:avLst/>
              <a:gdLst>
                <a:gd name="connsiteX0" fmla="*/ 0 w 1524150"/>
                <a:gd name="connsiteY0" fmla="*/ 0 h 160457"/>
                <a:gd name="connsiteX1" fmla="*/ 1532279 w 1524150"/>
                <a:gd name="connsiteY1" fmla="*/ 0 h 160457"/>
                <a:gd name="connsiteX2" fmla="*/ 1532279 w 1524150"/>
                <a:gd name="connsiteY2" fmla="*/ 167986 h 160457"/>
                <a:gd name="connsiteX3" fmla="*/ 0 w 152415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150" h="160457">
                  <a:moveTo>
                    <a:pt x="0" y="0"/>
                  </a:moveTo>
                  <a:lnTo>
                    <a:pt x="1532279" y="0"/>
                  </a:lnTo>
                  <a:lnTo>
                    <a:pt x="153227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0B1E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="" xmlns:a16="http://schemas.microsoft.com/office/drawing/2014/main" id="{6C3A0DB9-6B7A-4C6F-81E8-CF3F45CD7859}"/>
                </a:ext>
              </a:extLst>
            </p:cNvPr>
            <p:cNvSpPr/>
            <p:nvPr/>
          </p:nvSpPr>
          <p:spPr>
            <a:xfrm>
              <a:off x="3716421" y="6685200"/>
              <a:ext cx="2641860" cy="160457"/>
            </a:xfrm>
            <a:custGeom>
              <a:avLst/>
              <a:gdLst>
                <a:gd name="connsiteX0" fmla="*/ 0 w 2641860"/>
                <a:gd name="connsiteY0" fmla="*/ 0 h 160457"/>
                <a:gd name="connsiteX1" fmla="*/ 2643765 w 2641860"/>
                <a:gd name="connsiteY1" fmla="*/ 0 h 160457"/>
                <a:gd name="connsiteX2" fmla="*/ 2643765 w 2641860"/>
                <a:gd name="connsiteY2" fmla="*/ 167986 h 160457"/>
                <a:gd name="connsiteX3" fmla="*/ 0 w 264186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1860" h="160457">
                  <a:moveTo>
                    <a:pt x="0" y="0"/>
                  </a:moveTo>
                  <a:lnTo>
                    <a:pt x="2643765" y="0"/>
                  </a:lnTo>
                  <a:lnTo>
                    <a:pt x="2643765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04F9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C2FA4F81-7150-874C-B2BE-F77CCFCE6F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11" y="5626943"/>
            <a:ext cx="2126616" cy="128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46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 M Cya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91224738-22B3-46ED-A46A-27F769EF2F87}"/>
              </a:ext>
            </a:extLst>
          </p:cNvPr>
          <p:cNvSpPr/>
          <p:nvPr userDrawn="1"/>
        </p:nvSpPr>
        <p:spPr>
          <a:xfrm>
            <a:off x="0" y="6339600"/>
            <a:ext cx="12192000" cy="518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grpSp>
        <p:nvGrpSpPr>
          <p:cNvPr id="12" name="Graphic 29">
            <a:extLst>
              <a:ext uri="{FF2B5EF4-FFF2-40B4-BE49-F238E27FC236}">
                <a16:creationId xmlns="" xmlns:a16="http://schemas.microsoft.com/office/drawing/2014/main" id="{4D7174BF-6700-4F03-96FF-0D8E416151AC}"/>
              </a:ext>
            </a:extLst>
          </p:cNvPr>
          <p:cNvGrpSpPr/>
          <p:nvPr userDrawn="1"/>
        </p:nvGrpSpPr>
        <p:grpSpPr>
          <a:xfrm>
            <a:off x="-600" y="6688802"/>
            <a:ext cx="12184309" cy="159239"/>
            <a:chOff x="-600" y="6685200"/>
            <a:chExt cx="12184309" cy="160457"/>
          </a:xfrm>
        </p:grpSpPr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A9EE7655-D9E9-408C-853D-D4697211282D}"/>
                </a:ext>
              </a:extLst>
            </p:cNvPr>
            <p:cNvSpPr/>
            <p:nvPr/>
          </p:nvSpPr>
          <p:spPr>
            <a:xfrm>
              <a:off x="10572556" y="6685200"/>
              <a:ext cx="647764" cy="160457"/>
            </a:xfrm>
            <a:custGeom>
              <a:avLst/>
              <a:gdLst>
                <a:gd name="connsiteX0" fmla="*/ 0 w 647763"/>
                <a:gd name="connsiteY0" fmla="*/ 0 h 160457"/>
                <a:gd name="connsiteX1" fmla="*/ 649288 w 647763"/>
                <a:gd name="connsiteY1" fmla="*/ 0 h 160457"/>
                <a:gd name="connsiteX2" fmla="*/ 649288 w 647763"/>
                <a:gd name="connsiteY2" fmla="*/ 167986 h 160457"/>
                <a:gd name="connsiteX3" fmla="*/ 0 w 647763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63" h="160457">
                  <a:moveTo>
                    <a:pt x="0" y="0"/>
                  </a:moveTo>
                  <a:lnTo>
                    <a:pt x="649288" y="0"/>
                  </a:lnTo>
                  <a:lnTo>
                    <a:pt x="64928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AFCA0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69685ABB-5A93-44C7-9888-D8D5A1CF55E6}"/>
                </a:ext>
              </a:extLst>
            </p:cNvPr>
            <p:cNvSpPr/>
            <p:nvPr/>
          </p:nvSpPr>
          <p:spPr>
            <a:xfrm>
              <a:off x="9707092" y="6685200"/>
              <a:ext cx="876386" cy="160457"/>
            </a:xfrm>
            <a:custGeom>
              <a:avLst/>
              <a:gdLst>
                <a:gd name="connsiteX0" fmla="*/ 0 w 876386"/>
                <a:gd name="connsiteY0" fmla="*/ 0 h 160457"/>
                <a:gd name="connsiteX1" fmla="*/ 878418 w 876386"/>
                <a:gd name="connsiteY1" fmla="*/ 0 h 160457"/>
                <a:gd name="connsiteX2" fmla="*/ 878418 w 876386"/>
                <a:gd name="connsiteY2" fmla="*/ 167986 h 160457"/>
                <a:gd name="connsiteX3" fmla="*/ 0 w 87638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386" h="160457">
                  <a:moveTo>
                    <a:pt x="0" y="0"/>
                  </a:moveTo>
                  <a:lnTo>
                    <a:pt x="878418" y="0"/>
                  </a:lnTo>
                  <a:lnTo>
                    <a:pt x="87841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50AF4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AFDE6D15-5062-4B27-900B-C807A1ADD040}"/>
                </a:ext>
              </a:extLst>
            </p:cNvPr>
            <p:cNvSpPr/>
            <p:nvPr/>
          </p:nvSpPr>
          <p:spPr>
            <a:xfrm>
              <a:off x="-600" y="6685200"/>
              <a:ext cx="3721466" cy="160457"/>
            </a:xfrm>
            <a:custGeom>
              <a:avLst/>
              <a:gdLst>
                <a:gd name="connsiteX0" fmla="*/ 0 w 3721466"/>
                <a:gd name="connsiteY0" fmla="*/ 0 h 160457"/>
                <a:gd name="connsiteX1" fmla="*/ 3729849 w 3721466"/>
                <a:gd name="connsiteY1" fmla="*/ 0 h 160457"/>
                <a:gd name="connsiteX2" fmla="*/ 3729849 w 3721466"/>
                <a:gd name="connsiteY2" fmla="*/ 167986 h 160457"/>
                <a:gd name="connsiteX3" fmla="*/ 0 w 372146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1466" h="160457">
                  <a:moveTo>
                    <a:pt x="0" y="0"/>
                  </a:moveTo>
                  <a:lnTo>
                    <a:pt x="3729849" y="0"/>
                  </a:lnTo>
                  <a:lnTo>
                    <a:pt x="372984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E2B6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F7D78543-3E9C-4B23-8098-DBE9A5482715}"/>
                </a:ext>
              </a:extLst>
            </p:cNvPr>
            <p:cNvSpPr/>
            <p:nvPr/>
          </p:nvSpPr>
          <p:spPr>
            <a:xfrm>
              <a:off x="11828074" y="6685200"/>
              <a:ext cx="355635" cy="160457"/>
            </a:xfrm>
            <a:custGeom>
              <a:avLst/>
              <a:gdLst>
                <a:gd name="connsiteX0" fmla="*/ 0 w 355635"/>
                <a:gd name="connsiteY0" fmla="*/ 0 h 160457"/>
                <a:gd name="connsiteX1" fmla="*/ 365669 w 355635"/>
                <a:gd name="connsiteY1" fmla="*/ 0 h 160457"/>
                <a:gd name="connsiteX2" fmla="*/ 365669 w 355635"/>
                <a:gd name="connsiteY2" fmla="*/ 167986 h 160457"/>
                <a:gd name="connsiteX3" fmla="*/ 0 w 355635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635" h="160457">
                  <a:moveTo>
                    <a:pt x="0" y="0"/>
                  </a:moveTo>
                  <a:lnTo>
                    <a:pt x="365669" y="0"/>
                  </a:lnTo>
                  <a:lnTo>
                    <a:pt x="36566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E7258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BDAEA439-F5E0-41DC-80BC-A4182A5DBC3B}"/>
                </a:ext>
              </a:extLst>
            </p:cNvPr>
            <p:cNvSpPr/>
            <p:nvPr/>
          </p:nvSpPr>
          <p:spPr>
            <a:xfrm>
              <a:off x="11218668" y="6685200"/>
              <a:ext cx="609660" cy="160457"/>
            </a:xfrm>
            <a:custGeom>
              <a:avLst/>
              <a:gdLst>
                <a:gd name="connsiteX0" fmla="*/ 0 w 609660"/>
                <a:gd name="connsiteY0" fmla="*/ 0 h 160457"/>
                <a:gd name="connsiteX1" fmla="*/ 610168 w 609660"/>
                <a:gd name="connsiteY1" fmla="*/ 0 h 160457"/>
                <a:gd name="connsiteX2" fmla="*/ 610168 w 609660"/>
                <a:gd name="connsiteY2" fmla="*/ 167986 h 160457"/>
                <a:gd name="connsiteX3" fmla="*/ 0 w 60966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60" h="160457">
                  <a:moveTo>
                    <a:pt x="0" y="0"/>
                  </a:moveTo>
                  <a:lnTo>
                    <a:pt x="610168" y="0"/>
                  </a:lnTo>
                  <a:lnTo>
                    <a:pt x="61016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5A328A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BF383FA1-7A4C-4082-9B0C-05321AB86540}"/>
                </a:ext>
              </a:extLst>
            </p:cNvPr>
            <p:cNvSpPr/>
            <p:nvPr/>
          </p:nvSpPr>
          <p:spPr>
            <a:xfrm>
              <a:off x="8926982" y="6685200"/>
              <a:ext cx="774776" cy="160457"/>
            </a:xfrm>
            <a:custGeom>
              <a:avLst/>
              <a:gdLst>
                <a:gd name="connsiteX0" fmla="*/ 0 w 774776"/>
                <a:gd name="connsiteY0" fmla="*/ 0 h 160457"/>
                <a:gd name="connsiteX1" fmla="*/ 782524 w 774776"/>
                <a:gd name="connsiteY1" fmla="*/ 0 h 160457"/>
                <a:gd name="connsiteX2" fmla="*/ 782524 w 774776"/>
                <a:gd name="connsiteY2" fmla="*/ 167986 h 160457"/>
                <a:gd name="connsiteX3" fmla="*/ 0 w 77477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76" h="160457">
                  <a:moveTo>
                    <a:pt x="0" y="0"/>
                  </a:moveTo>
                  <a:lnTo>
                    <a:pt x="782524" y="0"/>
                  </a:lnTo>
                  <a:lnTo>
                    <a:pt x="782524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FBBA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D7622F24-0715-4BA9-8027-9613F0D940F1}"/>
                </a:ext>
              </a:extLst>
            </p:cNvPr>
            <p:cNvSpPr/>
            <p:nvPr/>
          </p:nvSpPr>
          <p:spPr>
            <a:xfrm>
              <a:off x="7890941" y="6685200"/>
              <a:ext cx="1028801" cy="160457"/>
            </a:xfrm>
            <a:custGeom>
              <a:avLst/>
              <a:gdLst>
                <a:gd name="connsiteX0" fmla="*/ 0 w 1028801"/>
                <a:gd name="connsiteY0" fmla="*/ 0 h 160457"/>
                <a:gd name="connsiteX1" fmla="*/ 1038454 w 1028801"/>
                <a:gd name="connsiteY1" fmla="*/ 0 h 160457"/>
                <a:gd name="connsiteX2" fmla="*/ 1038454 w 1028801"/>
                <a:gd name="connsiteY2" fmla="*/ 167986 h 160457"/>
                <a:gd name="connsiteX3" fmla="*/ 0 w 1028801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8801" h="160457">
                  <a:moveTo>
                    <a:pt x="0" y="0"/>
                  </a:moveTo>
                  <a:lnTo>
                    <a:pt x="1038454" y="0"/>
                  </a:lnTo>
                  <a:lnTo>
                    <a:pt x="1038454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EF7D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15834AF6-130D-4A4C-A9C1-14E3E4545192}"/>
                </a:ext>
              </a:extLst>
            </p:cNvPr>
            <p:cNvSpPr/>
            <p:nvPr/>
          </p:nvSpPr>
          <p:spPr>
            <a:xfrm>
              <a:off x="6360186" y="6685200"/>
              <a:ext cx="1524150" cy="160457"/>
            </a:xfrm>
            <a:custGeom>
              <a:avLst/>
              <a:gdLst>
                <a:gd name="connsiteX0" fmla="*/ 0 w 1524150"/>
                <a:gd name="connsiteY0" fmla="*/ 0 h 160457"/>
                <a:gd name="connsiteX1" fmla="*/ 1532279 w 1524150"/>
                <a:gd name="connsiteY1" fmla="*/ 0 h 160457"/>
                <a:gd name="connsiteX2" fmla="*/ 1532279 w 1524150"/>
                <a:gd name="connsiteY2" fmla="*/ 167986 h 160457"/>
                <a:gd name="connsiteX3" fmla="*/ 0 w 152415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150" h="160457">
                  <a:moveTo>
                    <a:pt x="0" y="0"/>
                  </a:moveTo>
                  <a:lnTo>
                    <a:pt x="1532279" y="0"/>
                  </a:lnTo>
                  <a:lnTo>
                    <a:pt x="153227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0B1E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84DCF7B8-CE7C-4163-A3C9-87AAD84CDFCB}"/>
                </a:ext>
              </a:extLst>
            </p:cNvPr>
            <p:cNvSpPr/>
            <p:nvPr/>
          </p:nvSpPr>
          <p:spPr>
            <a:xfrm>
              <a:off x="3716421" y="6685200"/>
              <a:ext cx="2641860" cy="160457"/>
            </a:xfrm>
            <a:custGeom>
              <a:avLst/>
              <a:gdLst>
                <a:gd name="connsiteX0" fmla="*/ 0 w 2641860"/>
                <a:gd name="connsiteY0" fmla="*/ 0 h 160457"/>
                <a:gd name="connsiteX1" fmla="*/ 2643765 w 2641860"/>
                <a:gd name="connsiteY1" fmla="*/ 0 h 160457"/>
                <a:gd name="connsiteX2" fmla="*/ 2643765 w 2641860"/>
                <a:gd name="connsiteY2" fmla="*/ 167986 h 160457"/>
                <a:gd name="connsiteX3" fmla="*/ 0 w 264186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1860" h="160457">
                  <a:moveTo>
                    <a:pt x="0" y="0"/>
                  </a:moveTo>
                  <a:lnTo>
                    <a:pt x="2643765" y="0"/>
                  </a:lnTo>
                  <a:lnTo>
                    <a:pt x="2643765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04F9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3" name="Picture Placeholder 3">
            <a:extLst>
              <a:ext uri="{FF2B5EF4-FFF2-40B4-BE49-F238E27FC236}">
                <a16:creationId xmlns="" xmlns:a16="http://schemas.microsoft.com/office/drawing/2014/main" id="{E53947E5-B9D9-1942-857A-D3895FA1B9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68239" y="1289731"/>
            <a:ext cx="4852215" cy="4596271"/>
          </a:xfrm>
          <a:noFill/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Add image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="" xmlns:a16="http://schemas.microsoft.com/office/drawing/2014/main" id="{A921CC73-5EB2-DB4C-83C0-4C669DDF72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551" y="1289729"/>
            <a:ext cx="4771400" cy="540000"/>
          </a:xfr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Montserrat" panose="00000500000000000000" pitchFamily="50" charset="0"/>
              </a:defRPr>
            </a:lvl1pPr>
          </a:lstStyle>
          <a:p>
            <a:r>
              <a:rPr lang="en-GB"/>
              <a:t>Place headline here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="" xmlns:a16="http://schemas.microsoft.com/office/drawing/2014/main" id="{EE85DFEB-C718-A84F-8CA5-B8CF784BA0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1551" y="2147459"/>
            <a:ext cx="4771399" cy="3738543"/>
          </a:xfrm>
        </p:spPr>
        <p:txBody>
          <a:bodyPr anchor="t"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84DDD3F5-BF97-ED4E-85F4-27BFBE40E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4020" y="-51909"/>
            <a:ext cx="2126616" cy="128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98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Icons x5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="" xmlns:a16="http://schemas.microsoft.com/office/drawing/2014/main" id="{79F7AC37-ABC8-9E44-A204-79B5437E3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0738" y="972000"/>
            <a:ext cx="10250527" cy="540000"/>
          </a:xfrm>
        </p:spPr>
        <p:txBody>
          <a:bodyPr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GB"/>
              <a:t>Place headline here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="" xmlns:a16="http://schemas.microsoft.com/office/drawing/2014/main" id="{8C8172CF-AB09-5F4C-8226-59008F978E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0735" y="1512001"/>
            <a:ext cx="10250527" cy="702347"/>
          </a:xfrm>
        </p:spPr>
        <p:txBody>
          <a:bodyPr anchor="t"/>
          <a:lstStyle>
            <a:lvl1pPr marL="0" indent="0" algn="l">
              <a:spcAft>
                <a:spcPts val="600"/>
              </a:spcAft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Place additional text here</a:t>
            </a:r>
          </a:p>
        </p:txBody>
      </p:sp>
      <p:sp>
        <p:nvSpPr>
          <p:cNvPr id="48" name="Picture Placeholder 3">
            <a:extLst>
              <a:ext uri="{FF2B5EF4-FFF2-40B4-BE49-F238E27FC236}">
                <a16:creationId xmlns="" xmlns:a16="http://schemas.microsoft.com/office/drawing/2014/main" id="{48BA7A0C-0B14-8242-9C68-E17EACF94ED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300961" y="2576671"/>
            <a:ext cx="1128712" cy="1130300"/>
          </a:xfrm>
        </p:spPr>
        <p:txBody>
          <a:bodyPr/>
          <a:lstStyle>
            <a:lvl1pPr marL="0" indent="0" algn="ctr">
              <a:buNone/>
              <a:defRPr sz="1500"/>
            </a:lvl1pPr>
          </a:lstStyle>
          <a:p>
            <a:r>
              <a:rPr lang="en-GB"/>
              <a:t>Place icon here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="" xmlns:a16="http://schemas.microsoft.com/office/drawing/2014/main" id="{2FF57361-77FA-7945-B916-96E9C58E40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3135" y="3878879"/>
            <a:ext cx="1784367" cy="1645060"/>
          </a:xfrm>
          <a:noFill/>
          <a:ln w="19050">
            <a:noFill/>
          </a:ln>
        </p:spPr>
        <p:txBody>
          <a:bodyPr lIns="0" tIns="0" rIns="0" bIns="0" anchor="t"/>
          <a:lstStyle>
            <a:lvl1pPr marL="0" indent="0" algn="ctr">
              <a:buNone/>
              <a:defRPr b="1"/>
            </a:lvl1pPr>
            <a:lvl2pPr marL="0" indent="0" algn="ctr">
              <a:buNone/>
              <a:defRPr sz="1500"/>
            </a:lvl2pPr>
            <a:lvl3pPr marL="0" indent="0" algn="ctr">
              <a:buNone/>
              <a:defRPr/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GB"/>
              <a:t>Place headline here</a:t>
            </a:r>
          </a:p>
          <a:p>
            <a:pPr lvl="1"/>
            <a:r>
              <a:rPr lang="en-GB"/>
              <a:t>Place text here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="" xmlns:a16="http://schemas.microsoft.com/office/drawing/2014/main" id="{F7D27A09-B565-D348-97AD-F305B23219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88478" y="3878879"/>
            <a:ext cx="1784367" cy="1645060"/>
          </a:xfrm>
          <a:noFill/>
          <a:ln w="19050">
            <a:noFill/>
          </a:ln>
        </p:spPr>
        <p:txBody>
          <a:bodyPr lIns="0" tIns="0" rIns="0" bIns="0" anchor="t"/>
          <a:lstStyle>
            <a:lvl1pPr marL="0" indent="0" algn="ctr">
              <a:buNone/>
              <a:defRPr b="1"/>
            </a:lvl1pPr>
            <a:lvl2pPr marL="0" indent="0" algn="ctr">
              <a:buNone/>
              <a:defRPr sz="1500"/>
            </a:lvl2pPr>
            <a:lvl3pPr marL="0" indent="0" algn="ctr">
              <a:buNone/>
              <a:defRPr/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GB"/>
              <a:t>Place headline here</a:t>
            </a:r>
          </a:p>
          <a:p>
            <a:pPr lvl="1"/>
            <a:r>
              <a:rPr lang="en-GB"/>
              <a:t>Place text here</a:t>
            </a:r>
          </a:p>
        </p:txBody>
      </p:sp>
      <p:sp>
        <p:nvSpPr>
          <p:cNvPr id="51" name="Text Placeholder 4">
            <a:extLst>
              <a:ext uri="{FF2B5EF4-FFF2-40B4-BE49-F238E27FC236}">
                <a16:creationId xmlns="" xmlns:a16="http://schemas.microsoft.com/office/drawing/2014/main" id="{D008A817-882B-B547-94D0-C54017934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03819" y="3878879"/>
            <a:ext cx="1784367" cy="1645060"/>
          </a:xfrm>
          <a:noFill/>
          <a:ln w="19050">
            <a:noFill/>
          </a:ln>
        </p:spPr>
        <p:txBody>
          <a:bodyPr lIns="0" tIns="0" rIns="0" bIns="0" anchor="t"/>
          <a:lstStyle>
            <a:lvl1pPr marL="0" indent="0" algn="ctr">
              <a:buNone/>
              <a:defRPr b="1"/>
            </a:lvl1pPr>
            <a:lvl2pPr marL="0" indent="0" algn="ctr">
              <a:buNone/>
              <a:defRPr sz="1500"/>
            </a:lvl2pPr>
            <a:lvl3pPr marL="0" indent="0" algn="ctr">
              <a:buNone/>
              <a:defRPr/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GB"/>
              <a:t>Place headline here</a:t>
            </a:r>
          </a:p>
          <a:p>
            <a:pPr lvl="1"/>
            <a:r>
              <a:rPr lang="en-GB"/>
              <a:t>Place text here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="" xmlns:a16="http://schemas.microsoft.com/office/drawing/2014/main" id="{9D7F3BB5-EA97-1745-B705-19FE114A39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19162" y="3878879"/>
            <a:ext cx="1784367" cy="1645060"/>
          </a:xfrm>
          <a:noFill/>
          <a:ln w="19050">
            <a:noFill/>
          </a:ln>
        </p:spPr>
        <p:txBody>
          <a:bodyPr lIns="0" tIns="0" rIns="0" bIns="0" anchor="t"/>
          <a:lstStyle>
            <a:lvl1pPr marL="0" indent="0" algn="ctr">
              <a:buNone/>
              <a:defRPr b="1"/>
            </a:lvl1pPr>
            <a:lvl2pPr marL="0" indent="0" algn="ctr">
              <a:buNone/>
              <a:defRPr sz="1500"/>
            </a:lvl2pPr>
            <a:lvl3pPr marL="0" indent="0" algn="ctr">
              <a:buNone/>
              <a:defRPr/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GB"/>
              <a:t>Place headline here</a:t>
            </a:r>
          </a:p>
          <a:p>
            <a:pPr lvl="1"/>
            <a:r>
              <a:rPr lang="en-GB"/>
              <a:t>Place text here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="" xmlns:a16="http://schemas.microsoft.com/office/drawing/2014/main" id="{C2480627-59AA-324A-A1C8-70C1092307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4502" y="3878879"/>
            <a:ext cx="1784367" cy="1645060"/>
          </a:xfrm>
          <a:noFill/>
          <a:ln w="19050">
            <a:noFill/>
          </a:ln>
        </p:spPr>
        <p:txBody>
          <a:bodyPr lIns="0" tIns="0" rIns="0" bIns="0" anchor="t"/>
          <a:lstStyle>
            <a:lvl1pPr marL="0" indent="0" algn="ctr">
              <a:buNone/>
              <a:defRPr b="1"/>
            </a:lvl1pPr>
            <a:lvl2pPr marL="0" indent="0" algn="ctr">
              <a:buNone/>
              <a:defRPr sz="1500"/>
            </a:lvl2pPr>
            <a:lvl3pPr marL="0" indent="0" algn="ctr">
              <a:buNone/>
              <a:defRPr/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GB"/>
              <a:t>Place headline here</a:t>
            </a:r>
          </a:p>
          <a:p>
            <a:pPr lvl="1"/>
            <a:r>
              <a:rPr lang="en-GB"/>
              <a:t>Place text here</a:t>
            </a:r>
          </a:p>
        </p:txBody>
      </p:sp>
      <p:sp>
        <p:nvSpPr>
          <p:cNvPr id="54" name="Picture Placeholder 3">
            <a:extLst>
              <a:ext uri="{FF2B5EF4-FFF2-40B4-BE49-F238E27FC236}">
                <a16:creationId xmlns="" xmlns:a16="http://schemas.microsoft.com/office/drawing/2014/main" id="{12469DB8-C686-9E45-A814-47827E0CA2D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416303" y="2576671"/>
            <a:ext cx="1128712" cy="1130300"/>
          </a:xfrm>
        </p:spPr>
        <p:txBody>
          <a:bodyPr/>
          <a:lstStyle>
            <a:lvl1pPr marL="0" indent="0" algn="ctr">
              <a:buNone/>
              <a:defRPr sz="1500"/>
            </a:lvl1pPr>
          </a:lstStyle>
          <a:p>
            <a:r>
              <a:rPr lang="en-GB"/>
              <a:t>Place icon here</a:t>
            </a:r>
          </a:p>
        </p:txBody>
      </p:sp>
      <p:sp>
        <p:nvSpPr>
          <p:cNvPr id="55" name="Picture Placeholder 3">
            <a:extLst>
              <a:ext uri="{FF2B5EF4-FFF2-40B4-BE49-F238E27FC236}">
                <a16:creationId xmlns="" xmlns:a16="http://schemas.microsoft.com/office/drawing/2014/main" id="{17DE92C8-936A-1A42-9108-AF5D5988EA3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531644" y="2576671"/>
            <a:ext cx="1128712" cy="1130300"/>
          </a:xfrm>
        </p:spPr>
        <p:txBody>
          <a:bodyPr/>
          <a:lstStyle>
            <a:lvl1pPr marL="0" indent="0" algn="ctr">
              <a:buNone/>
              <a:defRPr sz="1500"/>
            </a:lvl1pPr>
          </a:lstStyle>
          <a:p>
            <a:r>
              <a:rPr lang="en-GB"/>
              <a:t>Place icon here</a:t>
            </a:r>
          </a:p>
        </p:txBody>
      </p:sp>
      <p:sp>
        <p:nvSpPr>
          <p:cNvPr id="56" name="Picture Placeholder 3">
            <a:extLst>
              <a:ext uri="{FF2B5EF4-FFF2-40B4-BE49-F238E27FC236}">
                <a16:creationId xmlns="" xmlns:a16="http://schemas.microsoft.com/office/drawing/2014/main" id="{FC57F818-D21E-5C4A-840F-E812277F9B5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646985" y="2576671"/>
            <a:ext cx="1128712" cy="1130300"/>
          </a:xfrm>
        </p:spPr>
        <p:txBody>
          <a:bodyPr/>
          <a:lstStyle>
            <a:lvl1pPr marL="0" indent="0" algn="ctr">
              <a:buNone/>
              <a:defRPr sz="1500"/>
            </a:lvl1pPr>
          </a:lstStyle>
          <a:p>
            <a:r>
              <a:rPr lang="en-GB"/>
              <a:t>Place icon here</a:t>
            </a:r>
          </a:p>
        </p:txBody>
      </p:sp>
      <p:sp>
        <p:nvSpPr>
          <p:cNvPr id="57" name="Picture Placeholder 3">
            <a:extLst>
              <a:ext uri="{FF2B5EF4-FFF2-40B4-BE49-F238E27FC236}">
                <a16:creationId xmlns="" xmlns:a16="http://schemas.microsoft.com/office/drawing/2014/main" id="{D975D7A2-C2ED-514C-8C8E-7E4B4214EAB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762327" y="2576671"/>
            <a:ext cx="1128712" cy="1130300"/>
          </a:xfrm>
        </p:spPr>
        <p:txBody>
          <a:bodyPr/>
          <a:lstStyle>
            <a:lvl1pPr marL="0" indent="0" algn="ctr">
              <a:buNone/>
              <a:defRPr sz="1500"/>
            </a:lvl1pPr>
          </a:lstStyle>
          <a:p>
            <a:r>
              <a:rPr lang="en-GB"/>
              <a:t>Place icon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BA21E526-E0ED-D242-8C92-853C38679E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45951" y="-67433"/>
            <a:ext cx="2184204" cy="131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065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 - Colour Palet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1">
            <a:extLst>
              <a:ext uri="{FF2B5EF4-FFF2-40B4-BE49-F238E27FC236}">
                <a16:creationId xmlns="" xmlns:a16="http://schemas.microsoft.com/office/drawing/2014/main" id="{155B564A-35FF-9F46-95DE-0547671499E9}"/>
              </a:ext>
            </a:extLst>
          </p:cNvPr>
          <p:cNvSpPr txBox="1">
            <a:spLocks/>
          </p:cNvSpPr>
          <p:nvPr userDrawn="1"/>
        </p:nvSpPr>
        <p:spPr>
          <a:xfrm>
            <a:off x="972003" y="972000"/>
            <a:ext cx="10250527" cy="54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/>
              <a:t>Colour palette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210C2C1D-A72F-B447-8B22-740D83514687}"/>
              </a:ext>
            </a:extLst>
          </p:cNvPr>
          <p:cNvGrpSpPr/>
          <p:nvPr userDrawn="1"/>
        </p:nvGrpSpPr>
        <p:grpSpPr>
          <a:xfrm>
            <a:off x="970737" y="1960175"/>
            <a:ext cx="1143257" cy="2937655"/>
            <a:chOff x="970734" y="1960173"/>
            <a:chExt cx="1143257" cy="2937655"/>
          </a:xfrm>
        </p:grpSpPr>
        <p:sp>
          <p:nvSpPr>
            <p:cNvPr id="38" name="Rectangle 37">
              <a:extLst>
                <a:ext uri="{FF2B5EF4-FFF2-40B4-BE49-F238E27FC236}">
                  <a16:creationId xmlns="" xmlns:a16="http://schemas.microsoft.com/office/drawing/2014/main" id="{2EF69DFF-9478-5543-8D36-D67800FE503A}"/>
                </a:ext>
              </a:extLst>
            </p:cNvPr>
            <p:cNvSpPr/>
            <p:nvPr userDrawn="1"/>
          </p:nvSpPr>
          <p:spPr>
            <a:xfrm>
              <a:off x="970735" y="1960173"/>
              <a:ext cx="1143256" cy="293765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9808CC42-6A95-9840-B646-983502548DBC}"/>
                </a:ext>
              </a:extLst>
            </p:cNvPr>
            <p:cNvSpPr txBox="1"/>
            <p:nvPr userDrawn="1"/>
          </p:nvSpPr>
          <p:spPr>
            <a:xfrm>
              <a:off x="970734" y="4100660"/>
              <a:ext cx="1138947" cy="797167"/>
            </a:xfrm>
            <a:prstGeom prst="rect">
              <a:avLst/>
            </a:prstGeom>
            <a:noFill/>
          </p:spPr>
          <p:txBody>
            <a:bodyPr wrap="square" lIns="90000" tIns="0" rIns="90000" bIns="0" rtlCol="0" anchor="t">
              <a:noAutofit/>
            </a:bodyPr>
            <a:lstStyle/>
            <a:p>
              <a:pPr defTabSz="359982">
                <a:lnSpc>
                  <a:spcPct val="100000"/>
                </a:lnSpc>
              </a:pPr>
              <a:r>
                <a:rPr lang="en-GB" sz="800" b="1">
                  <a:solidFill>
                    <a:schemeClr val="bg1"/>
                  </a:solidFill>
                </a:rPr>
                <a:t>Dark Blue</a:t>
              </a:r>
              <a:r>
                <a:rPr lang="en-GB" sz="800">
                  <a:solidFill>
                    <a:schemeClr val="bg1"/>
                  </a:solidFill>
                </a:rPr>
                <a:t>	</a:t>
              </a:r>
            </a:p>
            <a:p>
              <a:pPr defTabSz="359982">
                <a:lnSpc>
                  <a:spcPct val="100000"/>
                </a:lnSpc>
              </a:pPr>
              <a:r>
                <a:rPr lang="en-GB" sz="800">
                  <a:solidFill>
                    <a:schemeClr val="bg1"/>
                  </a:solidFill>
                </a:rPr>
                <a:t>Pantone 655 C</a:t>
              </a:r>
            </a:p>
            <a:p>
              <a:pPr defTabSz="359982">
                <a:lnSpc>
                  <a:spcPct val="100000"/>
                </a:lnSpc>
              </a:pPr>
              <a:r>
                <a:rPr lang="en-GB" sz="800">
                  <a:solidFill>
                    <a:schemeClr val="bg1"/>
                  </a:solidFill>
                </a:rPr>
                <a:t>C100 M90 Y0 K45</a:t>
              </a:r>
            </a:p>
            <a:p>
              <a:pPr defTabSz="359982">
                <a:lnSpc>
                  <a:spcPct val="100000"/>
                </a:lnSpc>
              </a:pPr>
              <a:r>
                <a:rPr lang="en-GB" sz="800">
                  <a:solidFill>
                    <a:schemeClr val="bg1"/>
                  </a:solidFill>
                </a:rPr>
                <a:t>R14 G43 B99</a:t>
              </a:r>
            </a:p>
            <a:p>
              <a:pPr defTabSz="359982">
                <a:lnSpc>
                  <a:spcPct val="100000"/>
                </a:lnSpc>
              </a:pPr>
              <a:r>
                <a:rPr lang="en-GB" sz="800">
                  <a:solidFill>
                    <a:schemeClr val="bg1"/>
                  </a:solidFill>
                </a:rPr>
                <a:t>#0e2b63</a:t>
              </a:r>
            </a:p>
            <a:p>
              <a:pPr defTabSz="359982">
                <a:lnSpc>
                  <a:spcPct val="100000"/>
                </a:lnSpc>
              </a:pPr>
              <a:endParaRPr lang="en-GB" sz="80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F2F512CD-00E7-C745-A5C6-37E9FE039E67}"/>
              </a:ext>
            </a:extLst>
          </p:cNvPr>
          <p:cNvGrpSpPr/>
          <p:nvPr userDrawn="1"/>
        </p:nvGrpSpPr>
        <p:grpSpPr>
          <a:xfrm>
            <a:off x="2109681" y="1960175"/>
            <a:ext cx="1138947" cy="2937655"/>
            <a:chOff x="2109681" y="1960173"/>
            <a:chExt cx="1138947" cy="2937655"/>
          </a:xfrm>
        </p:grpSpPr>
        <p:sp>
          <p:nvSpPr>
            <p:cNvPr id="42" name="Rectangle 41">
              <a:extLst>
                <a:ext uri="{FF2B5EF4-FFF2-40B4-BE49-F238E27FC236}">
                  <a16:creationId xmlns="" xmlns:a16="http://schemas.microsoft.com/office/drawing/2014/main" id="{D4220339-081C-E945-9F3F-51DBD149F5D4}"/>
                </a:ext>
              </a:extLst>
            </p:cNvPr>
            <p:cNvSpPr/>
            <p:nvPr userDrawn="1"/>
          </p:nvSpPr>
          <p:spPr>
            <a:xfrm>
              <a:off x="2109681" y="1960173"/>
              <a:ext cx="1138947" cy="293765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71" name="TextBox 70">
              <a:extLst>
                <a:ext uri="{FF2B5EF4-FFF2-40B4-BE49-F238E27FC236}">
                  <a16:creationId xmlns="" xmlns:a16="http://schemas.microsoft.com/office/drawing/2014/main" id="{81BA1997-113E-E743-9153-9F8A688A48A9}"/>
                </a:ext>
              </a:extLst>
            </p:cNvPr>
            <p:cNvSpPr txBox="1"/>
            <p:nvPr userDrawn="1"/>
          </p:nvSpPr>
          <p:spPr>
            <a:xfrm>
              <a:off x="2109681" y="4100660"/>
              <a:ext cx="1138947" cy="797167"/>
            </a:xfrm>
            <a:prstGeom prst="rect">
              <a:avLst/>
            </a:prstGeom>
            <a:noFill/>
          </p:spPr>
          <p:txBody>
            <a:bodyPr wrap="square" lIns="90000" tIns="0" rIns="90000" bIns="0" rtlCol="0" anchor="t">
              <a:noAutofit/>
            </a:bodyPr>
            <a:lstStyle/>
            <a:p>
              <a:pPr marL="0" algn="l" defTabSz="359982" rtl="0" eaLnBrk="1" latinLnBrk="0" hangingPunct="1">
                <a:lnSpc>
                  <a:spcPct val="100000"/>
                </a:lnSpc>
              </a:pPr>
              <a:r>
                <a:rPr lang="en-GB" sz="800" b="1">
                  <a:solidFill>
                    <a:schemeClr val="bg1"/>
                  </a:solidFill>
                </a:rPr>
                <a:t>Mid Blue	</a:t>
              </a:r>
            </a:p>
            <a:p>
              <a:pPr marL="0" algn="l" defTabSz="359982" rtl="0" eaLnBrk="1" latinLnBrk="0" hangingPunct="1">
                <a:lnSpc>
                  <a:spcPct val="100000"/>
                </a:lnSpc>
              </a:pPr>
              <a:r>
                <a:rPr lang="en-GB" sz="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Pantone 7687 C</a:t>
              </a:r>
            </a:p>
            <a:p>
              <a:pPr marL="0" algn="l" defTabSz="359982" rtl="0" eaLnBrk="1" latinLnBrk="0" hangingPunct="1">
                <a:lnSpc>
                  <a:spcPct val="100000"/>
                </a:lnSpc>
              </a:pPr>
              <a:r>
                <a:rPr lang="en-GB" sz="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C100 M70 Y0 K0 </a:t>
              </a:r>
            </a:p>
            <a:p>
              <a:pPr marL="0" algn="l" defTabSz="359982" rtl="0" eaLnBrk="1" latinLnBrk="0" hangingPunct="1">
                <a:lnSpc>
                  <a:spcPct val="100000"/>
                </a:lnSpc>
              </a:pPr>
              <a:r>
                <a:rPr lang="en-GB" sz="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R0 G79 B159</a:t>
              </a:r>
            </a:p>
            <a:p>
              <a:pPr marL="0" algn="l" defTabSz="359982" rtl="0" eaLnBrk="1" latinLnBrk="0" hangingPunct="1">
                <a:lnSpc>
                  <a:spcPct val="100000"/>
                </a:lnSpc>
              </a:pPr>
              <a:r>
                <a:rPr lang="en-GB" sz="800">
                  <a:solidFill>
                    <a:schemeClr val="bg1"/>
                  </a:solidFill>
                </a:rPr>
                <a:t>#</a:t>
              </a:r>
              <a:r>
                <a:rPr lang="en-GB" sz="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004f9f</a:t>
              </a:r>
            </a:p>
            <a:p>
              <a:pPr marL="0" algn="l" defTabSz="359982" rtl="0" eaLnBrk="1" latinLnBrk="0" hangingPunct="1">
                <a:lnSpc>
                  <a:spcPct val="100000"/>
                </a:lnSpc>
              </a:pPr>
              <a:endParaRPr lang="en-GB" sz="800" kern="120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defTabSz="359982">
                <a:lnSpc>
                  <a:spcPct val="100000"/>
                </a:lnSpc>
              </a:pPr>
              <a:endParaRPr lang="en-GB" sz="8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C630667D-3A13-934E-AF9D-D2C3D19CA5CA}"/>
              </a:ext>
            </a:extLst>
          </p:cNvPr>
          <p:cNvGrpSpPr/>
          <p:nvPr userDrawn="1"/>
        </p:nvGrpSpPr>
        <p:grpSpPr>
          <a:xfrm>
            <a:off x="3248630" y="1960175"/>
            <a:ext cx="1138948" cy="2937655"/>
            <a:chOff x="3248628" y="1960173"/>
            <a:chExt cx="1138948" cy="2937655"/>
          </a:xfrm>
        </p:grpSpPr>
        <p:sp>
          <p:nvSpPr>
            <p:cNvPr id="51" name="Rectangle 50">
              <a:extLst>
                <a:ext uri="{FF2B5EF4-FFF2-40B4-BE49-F238E27FC236}">
                  <a16:creationId xmlns="" xmlns:a16="http://schemas.microsoft.com/office/drawing/2014/main" id="{7C825AFF-9803-5D49-9B0A-539CB7A951B4}"/>
                </a:ext>
              </a:extLst>
            </p:cNvPr>
            <p:cNvSpPr/>
            <p:nvPr userDrawn="1"/>
          </p:nvSpPr>
          <p:spPr>
            <a:xfrm>
              <a:off x="3248629" y="1960173"/>
              <a:ext cx="1138947" cy="293765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72" name="TextBox 71">
              <a:extLst>
                <a:ext uri="{FF2B5EF4-FFF2-40B4-BE49-F238E27FC236}">
                  <a16:creationId xmlns="" xmlns:a16="http://schemas.microsoft.com/office/drawing/2014/main" id="{E6BE0400-0D5B-174E-9F5D-87B065426798}"/>
                </a:ext>
              </a:extLst>
            </p:cNvPr>
            <p:cNvSpPr txBox="1"/>
            <p:nvPr userDrawn="1"/>
          </p:nvSpPr>
          <p:spPr>
            <a:xfrm>
              <a:off x="3248628" y="4100660"/>
              <a:ext cx="1138947" cy="797167"/>
            </a:xfrm>
            <a:prstGeom prst="rect">
              <a:avLst/>
            </a:prstGeom>
            <a:noFill/>
          </p:spPr>
          <p:txBody>
            <a:bodyPr wrap="square" lIns="90000" tIns="0" rIns="90000" bIns="0" rtlCol="0" anchor="t">
              <a:noAutofit/>
            </a:bodyPr>
            <a:lstStyle/>
            <a:p>
              <a:pPr marL="0" algn="l" defTabSz="359982" rtl="0" eaLnBrk="1" latinLnBrk="0" hangingPunct="1">
                <a:lnSpc>
                  <a:spcPct val="100000"/>
                </a:lnSpc>
              </a:pPr>
              <a:r>
                <a:rPr lang="en-GB" sz="800" b="1">
                  <a:solidFill>
                    <a:schemeClr val="bg1"/>
                  </a:solidFill>
                </a:rPr>
                <a:t>Cyan	</a:t>
              </a:r>
            </a:p>
            <a:p>
              <a:pPr marL="0" algn="l" defTabSz="359982" rtl="0" eaLnBrk="1" latinLnBrk="0" hangingPunct="1">
                <a:lnSpc>
                  <a:spcPct val="100000"/>
                </a:lnSpc>
              </a:pPr>
              <a:r>
                <a:rPr lang="en-GB" sz="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Pantone 2995 C</a:t>
              </a:r>
            </a:p>
            <a:p>
              <a:pPr marL="0" algn="l" defTabSz="359982" rtl="0" eaLnBrk="1" latinLnBrk="0" hangingPunct="1">
                <a:lnSpc>
                  <a:spcPct val="100000"/>
                </a:lnSpc>
              </a:pPr>
              <a:r>
                <a:rPr lang="en-GB" sz="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C80 M0 Y0 K0</a:t>
              </a:r>
            </a:p>
            <a:p>
              <a:pPr marL="0" algn="l" defTabSz="359982" rtl="0" eaLnBrk="1" latinLnBrk="0" hangingPunct="1">
                <a:lnSpc>
                  <a:spcPct val="100000"/>
                </a:lnSpc>
              </a:pPr>
              <a:r>
                <a:rPr lang="en-GB" sz="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R0 G177 B235</a:t>
              </a:r>
            </a:p>
            <a:p>
              <a:pPr marL="0" algn="l" defTabSz="359982" rtl="0" eaLnBrk="1" latinLnBrk="0" hangingPunct="1">
                <a:lnSpc>
                  <a:spcPct val="100000"/>
                </a:lnSpc>
              </a:pPr>
              <a:r>
                <a:rPr lang="en-GB" sz="800">
                  <a:solidFill>
                    <a:schemeClr val="bg1"/>
                  </a:solidFill>
                </a:rPr>
                <a:t>#</a:t>
              </a:r>
              <a:r>
                <a:rPr lang="en-GB" sz="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00b1eb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D6F833BA-846F-1940-8036-DECC3F65F59E}"/>
              </a:ext>
            </a:extLst>
          </p:cNvPr>
          <p:cNvGrpSpPr/>
          <p:nvPr userDrawn="1"/>
        </p:nvGrpSpPr>
        <p:grpSpPr>
          <a:xfrm>
            <a:off x="4387575" y="1960175"/>
            <a:ext cx="1138948" cy="2937655"/>
            <a:chOff x="4387575" y="1960173"/>
            <a:chExt cx="1138948" cy="2937655"/>
          </a:xfrm>
        </p:grpSpPr>
        <p:sp>
          <p:nvSpPr>
            <p:cNvPr id="53" name="Rectangle 52">
              <a:extLst>
                <a:ext uri="{FF2B5EF4-FFF2-40B4-BE49-F238E27FC236}">
                  <a16:creationId xmlns="" xmlns:a16="http://schemas.microsoft.com/office/drawing/2014/main" id="{3EB601E6-21DD-1444-9D91-952897B06EE6}"/>
                </a:ext>
              </a:extLst>
            </p:cNvPr>
            <p:cNvSpPr/>
            <p:nvPr userDrawn="1"/>
          </p:nvSpPr>
          <p:spPr>
            <a:xfrm>
              <a:off x="4387576" y="1960173"/>
              <a:ext cx="1138947" cy="293765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="" xmlns:a16="http://schemas.microsoft.com/office/drawing/2014/main" id="{9A6CDC19-F4CD-D04E-BE0D-38F88CA364E7}"/>
                </a:ext>
              </a:extLst>
            </p:cNvPr>
            <p:cNvSpPr txBox="1"/>
            <p:nvPr userDrawn="1"/>
          </p:nvSpPr>
          <p:spPr>
            <a:xfrm>
              <a:off x="4387575" y="4100660"/>
              <a:ext cx="1138947" cy="797167"/>
            </a:xfrm>
            <a:prstGeom prst="rect">
              <a:avLst/>
            </a:prstGeom>
            <a:noFill/>
          </p:spPr>
          <p:txBody>
            <a:bodyPr wrap="square" lIns="90000" tIns="0" rIns="90000" bIns="0" rtlCol="0" anchor="t">
              <a:noAutofit/>
            </a:bodyPr>
            <a:lstStyle/>
            <a:p>
              <a:pPr marL="0" algn="l" defTabSz="359982" rtl="0" eaLnBrk="1" latinLnBrk="0" hangingPunct="1">
                <a:lnSpc>
                  <a:spcPct val="100000"/>
                </a:lnSpc>
              </a:pPr>
              <a:r>
                <a:rPr lang="en-GB" sz="800" b="1">
                  <a:solidFill>
                    <a:schemeClr val="bg1"/>
                  </a:solidFill>
                </a:rPr>
                <a:t>Orange	</a:t>
              </a:r>
            </a:p>
            <a:p>
              <a:pPr marL="0" algn="l" defTabSz="359982" rtl="0" eaLnBrk="1" latinLnBrk="0" hangingPunct="1">
                <a:lnSpc>
                  <a:spcPct val="100000"/>
                </a:lnSpc>
              </a:pPr>
              <a:r>
                <a:rPr lang="en-GB" sz="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Pantone 158 C</a:t>
              </a:r>
            </a:p>
            <a:p>
              <a:pPr marL="0" algn="l" defTabSz="359982" rtl="0" eaLnBrk="1" latinLnBrk="0" hangingPunct="1">
                <a:lnSpc>
                  <a:spcPct val="100000"/>
                </a:lnSpc>
              </a:pPr>
              <a:r>
                <a:rPr lang="en-GB" sz="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C0 M60 Y100 K0</a:t>
              </a:r>
            </a:p>
            <a:p>
              <a:pPr marL="0" algn="l" defTabSz="359982" rtl="0" eaLnBrk="1" latinLnBrk="0" hangingPunct="1">
                <a:lnSpc>
                  <a:spcPct val="100000"/>
                </a:lnSpc>
              </a:pPr>
              <a:r>
                <a:rPr lang="en-GB" sz="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R239 G125 B0</a:t>
              </a:r>
            </a:p>
            <a:p>
              <a:pPr marL="0" algn="l" defTabSz="359982" rtl="0" eaLnBrk="1" latinLnBrk="0" hangingPunct="1">
                <a:lnSpc>
                  <a:spcPct val="100000"/>
                </a:lnSpc>
              </a:pPr>
              <a:r>
                <a:rPr lang="en-GB" sz="800">
                  <a:solidFill>
                    <a:schemeClr val="bg1"/>
                  </a:solidFill>
                </a:rPr>
                <a:t>#</a:t>
              </a:r>
              <a:r>
                <a:rPr lang="en-GB" sz="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ef7d00</a:t>
              </a:r>
            </a:p>
            <a:p>
              <a:pPr defTabSz="359982">
                <a:lnSpc>
                  <a:spcPct val="100000"/>
                </a:lnSpc>
              </a:pPr>
              <a:endParaRPr lang="en-GB" sz="8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D815EA5A-1EC9-FB4E-8C8D-494509462B1A}"/>
              </a:ext>
            </a:extLst>
          </p:cNvPr>
          <p:cNvGrpSpPr/>
          <p:nvPr userDrawn="1"/>
        </p:nvGrpSpPr>
        <p:grpSpPr>
          <a:xfrm>
            <a:off x="5526523" y="1960175"/>
            <a:ext cx="1138948" cy="2937655"/>
            <a:chOff x="5526523" y="1960173"/>
            <a:chExt cx="1138948" cy="2937655"/>
          </a:xfrm>
        </p:grpSpPr>
        <p:sp>
          <p:nvSpPr>
            <p:cNvPr id="54" name="Rectangle 53">
              <a:extLst>
                <a:ext uri="{FF2B5EF4-FFF2-40B4-BE49-F238E27FC236}">
                  <a16:creationId xmlns="" xmlns:a16="http://schemas.microsoft.com/office/drawing/2014/main" id="{CAAB1588-31D9-2E42-93CD-CDFA9659858F}"/>
                </a:ext>
              </a:extLst>
            </p:cNvPr>
            <p:cNvSpPr/>
            <p:nvPr userDrawn="1"/>
          </p:nvSpPr>
          <p:spPr>
            <a:xfrm>
              <a:off x="5526524" y="1960173"/>
              <a:ext cx="1138947" cy="2937655"/>
            </a:xfrm>
            <a:prstGeom prst="rect">
              <a:avLst/>
            </a:prstGeom>
            <a:solidFill>
              <a:srgbClr val="FBB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="" xmlns:a16="http://schemas.microsoft.com/office/drawing/2014/main" id="{31DCFBAD-BE41-8543-B12F-DB6474E34CDD}"/>
                </a:ext>
              </a:extLst>
            </p:cNvPr>
            <p:cNvSpPr txBox="1"/>
            <p:nvPr userDrawn="1"/>
          </p:nvSpPr>
          <p:spPr>
            <a:xfrm>
              <a:off x="5526523" y="4100660"/>
              <a:ext cx="1138947" cy="797167"/>
            </a:xfrm>
            <a:prstGeom prst="rect">
              <a:avLst/>
            </a:prstGeom>
            <a:noFill/>
          </p:spPr>
          <p:txBody>
            <a:bodyPr wrap="square" lIns="90000" tIns="0" rIns="90000" bIns="0" rtlCol="0" anchor="t">
              <a:noAutofit/>
            </a:bodyPr>
            <a:lstStyle/>
            <a:p>
              <a:pPr marL="0" algn="l" defTabSz="359982" rtl="0" eaLnBrk="1" latinLnBrk="0" hangingPunct="1">
                <a:lnSpc>
                  <a:spcPct val="100000"/>
                </a:lnSpc>
              </a:pPr>
              <a:r>
                <a:rPr lang="en-GB" sz="800" b="1">
                  <a:solidFill>
                    <a:schemeClr val="bg1"/>
                  </a:solidFill>
                </a:rPr>
                <a:t>Yellow	</a:t>
              </a:r>
            </a:p>
            <a:p>
              <a:pPr marL="0" algn="l" defTabSz="359982" rtl="0" eaLnBrk="1" latinLnBrk="0" hangingPunct="1">
                <a:lnSpc>
                  <a:spcPct val="100000"/>
                </a:lnSpc>
              </a:pPr>
              <a:r>
                <a:rPr lang="en-GB" sz="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Pantone 124 C</a:t>
              </a:r>
            </a:p>
            <a:p>
              <a:pPr marL="0" algn="l" defTabSz="359982" rtl="0" eaLnBrk="1" latinLnBrk="0" hangingPunct="1">
                <a:lnSpc>
                  <a:spcPct val="100000"/>
                </a:lnSpc>
              </a:pPr>
              <a:r>
                <a:rPr lang="en-GB" sz="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C0 M30 Y100 K0</a:t>
              </a:r>
            </a:p>
            <a:p>
              <a:pPr marL="0" algn="l" defTabSz="359982" rtl="0" eaLnBrk="1" latinLnBrk="0" hangingPunct="1">
                <a:lnSpc>
                  <a:spcPct val="100000"/>
                </a:lnSpc>
              </a:pPr>
              <a:r>
                <a:rPr lang="en-GB" sz="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R251 G186 B0</a:t>
              </a:r>
            </a:p>
            <a:p>
              <a:pPr marL="0" algn="l" defTabSz="359982" rtl="0" eaLnBrk="1" latinLnBrk="0" hangingPunct="1">
                <a:lnSpc>
                  <a:spcPct val="100000"/>
                </a:lnSpc>
              </a:pPr>
              <a:r>
                <a:rPr lang="en-GB" sz="800">
                  <a:solidFill>
                    <a:schemeClr val="bg1"/>
                  </a:solidFill>
                </a:rPr>
                <a:t>#</a:t>
              </a:r>
              <a:r>
                <a:rPr lang="en-GB" sz="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ffbb00</a:t>
              </a:r>
            </a:p>
            <a:p>
              <a:pPr defTabSz="359982">
                <a:lnSpc>
                  <a:spcPct val="100000"/>
                </a:lnSpc>
              </a:pPr>
              <a:endParaRPr lang="en-GB" sz="8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02F8920F-F9C6-2348-B9C1-61E8B492149B}"/>
              </a:ext>
            </a:extLst>
          </p:cNvPr>
          <p:cNvGrpSpPr/>
          <p:nvPr userDrawn="1"/>
        </p:nvGrpSpPr>
        <p:grpSpPr>
          <a:xfrm>
            <a:off x="6665471" y="1960175"/>
            <a:ext cx="1143256" cy="2937655"/>
            <a:chOff x="6665471" y="1960173"/>
            <a:chExt cx="1143256" cy="2937655"/>
          </a:xfrm>
        </p:grpSpPr>
        <p:sp>
          <p:nvSpPr>
            <p:cNvPr id="55" name="Rectangle 54">
              <a:extLst>
                <a:ext uri="{FF2B5EF4-FFF2-40B4-BE49-F238E27FC236}">
                  <a16:creationId xmlns="" xmlns:a16="http://schemas.microsoft.com/office/drawing/2014/main" id="{CE4FFFBA-E2F2-AA41-9F03-07DF3BA56CEF}"/>
                </a:ext>
              </a:extLst>
            </p:cNvPr>
            <p:cNvSpPr/>
            <p:nvPr userDrawn="1"/>
          </p:nvSpPr>
          <p:spPr>
            <a:xfrm>
              <a:off x="6665471" y="1960173"/>
              <a:ext cx="1138947" cy="2937655"/>
            </a:xfrm>
            <a:prstGeom prst="rect">
              <a:avLst/>
            </a:prstGeom>
            <a:solidFill>
              <a:srgbClr val="50AF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75" name="TextBox 74">
              <a:extLst>
                <a:ext uri="{FF2B5EF4-FFF2-40B4-BE49-F238E27FC236}">
                  <a16:creationId xmlns="" xmlns:a16="http://schemas.microsoft.com/office/drawing/2014/main" id="{DF7275DE-087A-C44F-8D7E-03696E02738B}"/>
                </a:ext>
              </a:extLst>
            </p:cNvPr>
            <p:cNvSpPr txBox="1"/>
            <p:nvPr userDrawn="1"/>
          </p:nvSpPr>
          <p:spPr>
            <a:xfrm>
              <a:off x="6669780" y="4100660"/>
              <a:ext cx="1138947" cy="797167"/>
            </a:xfrm>
            <a:prstGeom prst="rect">
              <a:avLst/>
            </a:prstGeom>
            <a:noFill/>
          </p:spPr>
          <p:txBody>
            <a:bodyPr wrap="square" lIns="90000" tIns="0" rIns="90000" bIns="0" rtlCol="0" anchor="t">
              <a:noAutofit/>
            </a:bodyPr>
            <a:lstStyle/>
            <a:p>
              <a:pPr marL="0" algn="l" defTabSz="359982" rtl="0" eaLnBrk="1" latinLnBrk="0" hangingPunct="1">
                <a:lnSpc>
                  <a:spcPct val="100000"/>
                </a:lnSpc>
              </a:pPr>
              <a:r>
                <a:rPr lang="en-GB" sz="800" b="1">
                  <a:solidFill>
                    <a:schemeClr val="bg1"/>
                  </a:solidFill>
                </a:rPr>
                <a:t>Green	</a:t>
              </a:r>
            </a:p>
            <a:p>
              <a:pPr marL="0" algn="l" defTabSz="359982" rtl="0" eaLnBrk="1" latinLnBrk="0" hangingPunct="1">
                <a:lnSpc>
                  <a:spcPct val="100000"/>
                </a:lnSpc>
              </a:pPr>
              <a:r>
                <a:rPr lang="en-GB" sz="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Pantone 362 C</a:t>
              </a:r>
            </a:p>
            <a:p>
              <a:pPr marL="0" algn="l" defTabSz="359982" rtl="0" eaLnBrk="1" latinLnBrk="0" hangingPunct="1">
                <a:lnSpc>
                  <a:spcPct val="100000"/>
                </a:lnSpc>
              </a:pPr>
              <a:r>
                <a:rPr lang="en-GB" sz="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C70 M0 Y90 K0</a:t>
              </a:r>
            </a:p>
            <a:p>
              <a:pPr marL="0" algn="l" defTabSz="359982" rtl="0" eaLnBrk="1" latinLnBrk="0" hangingPunct="1">
                <a:lnSpc>
                  <a:spcPct val="100000"/>
                </a:lnSpc>
              </a:pPr>
              <a:r>
                <a:rPr lang="en-GB" sz="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R80 G175 B71</a:t>
              </a:r>
            </a:p>
            <a:p>
              <a:pPr marL="0" algn="l" defTabSz="359982" rtl="0" eaLnBrk="1" latinLnBrk="0" hangingPunct="1">
                <a:lnSpc>
                  <a:spcPct val="100000"/>
                </a:lnSpc>
              </a:pPr>
              <a:r>
                <a:rPr lang="en-GB" sz="800">
                  <a:solidFill>
                    <a:schemeClr val="bg1"/>
                  </a:solidFill>
                </a:rPr>
                <a:t>#</a:t>
              </a:r>
              <a:r>
                <a:rPr lang="en-GB" sz="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50af47</a:t>
              </a:r>
            </a:p>
            <a:p>
              <a:pPr defTabSz="359982">
                <a:lnSpc>
                  <a:spcPct val="100000"/>
                </a:lnSpc>
              </a:pPr>
              <a:endParaRPr lang="en-GB" sz="8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5E54BF0D-F6C7-324E-8017-053D361DB508}"/>
              </a:ext>
            </a:extLst>
          </p:cNvPr>
          <p:cNvGrpSpPr/>
          <p:nvPr userDrawn="1"/>
        </p:nvGrpSpPr>
        <p:grpSpPr>
          <a:xfrm>
            <a:off x="7804419" y="1960175"/>
            <a:ext cx="1138948" cy="2937655"/>
            <a:chOff x="7804418" y="1960173"/>
            <a:chExt cx="1138948" cy="2937655"/>
          </a:xfrm>
        </p:grpSpPr>
        <p:sp>
          <p:nvSpPr>
            <p:cNvPr id="57" name="Rectangle 56">
              <a:extLst>
                <a:ext uri="{FF2B5EF4-FFF2-40B4-BE49-F238E27FC236}">
                  <a16:creationId xmlns="" xmlns:a16="http://schemas.microsoft.com/office/drawing/2014/main" id="{4CB7D190-F1BC-304C-A25D-B9DD7377ABFF}"/>
                </a:ext>
              </a:extLst>
            </p:cNvPr>
            <p:cNvSpPr/>
            <p:nvPr userDrawn="1"/>
          </p:nvSpPr>
          <p:spPr>
            <a:xfrm>
              <a:off x="7804419" y="1960173"/>
              <a:ext cx="1138947" cy="2937655"/>
            </a:xfrm>
            <a:prstGeom prst="rect">
              <a:avLst/>
            </a:prstGeom>
            <a:solidFill>
              <a:srgbClr val="AFCA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="" xmlns:a16="http://schemas.microsoft.com/office/drawing/2014/main" id="{EF4D1F27-FAB7-9746-BB3D-6104E75EF18D}"/>
                </a:ext>
              </a:extLst>
            </p:cNvPr>
            <p:cNvSpPr txBox="1"/>
            <p:nvPr userDrawn="1"/>
          </p:nvSpPr>
          <p:spPr>
            <a:xfrm>
              <a:off x="7804418" y="4100660"/>
              <a:ext cx="1138947" cy="797167"/>
            </a:xfrm>
            <a:prstGeom prst="rect">
              <a:avLst/>
            </a:prstGeom>
            <a:noFill/>
          </p:spPr>
          <p:txBody>
            <a:bodyPr wrap="square" lIns="90000" tIns="0" rIns="90000" bIns="0" rtlCol="0" anchor="t">
              <a:noAutofit/>
            </a:bodyPr>
            <a:lstStyle/>
            <a:p>
              <a:pPr marL="0" algn="l" defTabSz="359982" rtl="0" eaLnBrk="1" latinLnBrk="0" hangingPunct="1">
                <a:lnSpc>
                  <a:spcPct val="100000"/>
                </a:lnSpc>
              </a:pPr>
              <a:r>
                <a:rPr lang="en-GB" sz="800" b="1">
                  <a:solidFill>
                    <a:schemeClr val="bg1"/>
                  </a:solidFill>
                </a:rPr>
                <a:t>Light Green</a:t>
              </a:r>
            </a:p>
            <a:p>
              <a:pPr marL="0" algn="l" defTabSz="359982" rtl="0" eaLnBrk="1" latinLnBrk="0" hangingPunct="1">
                <a:lnSpc>
                  <a:spcPct val="100000"/>
                </a:lnSpc>
              </a:pPr>
              <a:r>
                <a:rPr lang="en-GB" sz="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Pantone 2300 C</a:t>
              </a:r>
            </a:p>
            <a:p>
              <a:pPr marL="0" algn="l" defTabSz="359982" rtl="0" eaLnBrk="1" latinLnBrk="0" hangingPunct="1">
                <a:lnSpc>
                  <a:spcPct val="100000"/>
                </a:lnSpc>
              </a:pPr>
              <a:r>
                <a:rPr lang="en-GB" sz="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C40 M0 Y100 K0</a:t>
              </a:r>
            </a:p>
            <a:p>
              <a:pPr marL="0" algn="l" defTabSz="359982" rtl="0" eaLnBrk="1" latinLnBrk="0" hangingPunct="1">
                <a:lnSpc>
                  <a:spcPct val="100000"/>
                </a:lnSpc>
              </a:pPr>
              <a:r>
                <a:rPr lang="en-GB" sz="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R175 G202 B11</a:t>
              </a:r>
            </a:p>
            <a:p>
              <a:pPr marL="0" algn="l" defTabSz="359982" rtl="0" eaLnBrk="1" latinLnBrk="0" hangingPunct="1">
                <a:lnSpc>
                  <a:spcPct val="100000"/>
                </a:lnSpc>
              </a:pPr>
              <a:r>
                <a:rPr lang="en-GB" sz="800">
                  <a:solidFill>
                    <a:schemeClr val="bg1"/>
                  </a:solidFill>
                </a:rPr>
                <a:t>#</a:t>
              </a:r>
              <a:r>
                <a:rPr lang="en-GB" sz="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afca0b</a:t>
              </a:r>
            </a:p>
            <a:p>
              <a:pPr defTabSz="359982">
                <a:lnSpc>
                  <a:spcPct val="100000"/>
                </a:lnSpc>
              </a:pPr>
              <a:endParaRPr lang="en-GB" sz="8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B9115FEE-6258-ED48-894D-7B0A868DF5DA}"/>
              </a:ext>
            </a:extLst>
          </p:cNvPr>
          <p:cNvGrpSpPr/>
          <p:nvPr userDrawn="1"/>
        </p:nvGrpSpPr>
        <p:grpSpPr>
          <a:xfrm>
            <a:off x="8943367" y="1960175"/>
            <a:ext cx="1138948" cy="2937655"/>
            <a:chOff x="8943365" y="1960173"/>
            <a:chExt cx="1138948" cy="2937655"/>
          </a:xfrm>
        </p:grpSpPr>
        <p:sp>
          <p:nvSpPr>
            <p:cNvPr id="58" name="Rectangle 57">
              <a:extLst>
                <a:ext uri="{FF2B5EF4-FFF2-40B4-BE49-F238E27FC236}">
                  <a16:creationId xmlns="" xmlns:a16="http://schemas.microsoft.com/office/drawing/2014/main" id="{F2499D61-B67D-BA48-A9F9-99A1A700F5B0}"/>
                </a:ext>
              </a:extLst>
            </p:cNvPr>
            <p:cNvSpPr/>
            <p:nvPr userDrawn="1"/>
          </p:nvSpPr>
          <p:spPr>
            <a:xfrm>
              <a:off x="8943366" y="1960173"/>
              <a:ext cx="1138947" cy="2937655"/>
            </a:xfrm>
            <a:prstGeom prst="rect">
              <a:avLst/>
            </a:prstGeom>
            <a:solidFill>
              <a:srgbClr val="5A32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="" xmlns:a16="http://schemas.microsoft.com/office/drawing/2014/main" id="{35626456-344D-A240-AFAC-A00F2918463A}"/>
                </a:ext>
              </a:extLst>
            </p:cNvPr>
            <p:cNvSpPr txBox="1"/>
            <p:nvPr userDrawn="1"/>
          </p:nvSpPr>
          <p:spPr>
            <a:xfrm>
              <a:off x="8943365" y="4100660"/>
              <a:ext cx="1138947" cy="797167"/>
            </a:xfrm>
            <a:prstGeom prst="rect">
              <a:avLst/>
            </a:prstGeom>
            <a:noFill/>
          </p:spPr>
          <p:txBody>
            <a:bodyPr wrap="square" lIns="90000" tIns="0" rIns="90000" bIns="0" rtlCol="0" anchor="t">
              <a:noAutofit/>
            </a:bodyPr>
            <a:lstStyle/>
            <a:p>
              <a:pPr marL="0" algn="l" defTabSz="359982" rtl="0" eaLnBrk="1" latinLnBrk="0" hangingPunct="1">
                <a:lnSpc>
                  <a:spcPct val="100000"/>
                </a:lnSpc>
              </a:pPr>
              <a:r>
                <a:rPr lang="en-GB" sz="800" b="1">
                  <a:solidFill>
                    <a:schemeClr val="bg1"/>
                  </a:solidFill>
                </a:rPr>
                <a:t>Purple</a:t>
              </a:r>
            </a:p>
            <a:p>
              <a:pPr marL="0" algn="l" defTabSz="359982" rtl="0" eaLnBrk="1" latinLnBrk="0" hangingPunct="1">
                <a:lnSpc>
                  <a:spcPct val="100000"/>
                </a:lnSpc>
              </a:pPr>
              <a:r>
                <a:rPr lang="en-GB" sz="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Pantone 268 C</a:t>
              </a:r>
            </a:p>
            <a:p>
              <a:pPr marL="0" algn="l" defTabSz="359982" rtl="0" eaLnBrk="1" latinLnBrk="0" hangingPunct="1">
                <a:lnSpc>
                  <a:spcPct val="100000"/>
                </a:lnSpc>
              </a:pPr>
              <a:r>
                <a:rPr lang="en-GB" sz="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C80 M92 Y0 K0</a:t>
              </a:r>
            </a:p>
            <a:p>
              <a:pPr marL="0" algn="l" defTabSz="359982" rtl="0" eaLnBrk="1" latinLnBrk="0" hangingPunct="1">
                <a:lnSpc>
                  <a:spcPct val="100000"/>
                </a:lnSpc>
              </a:pPr>
              <a:r>
                <a:rPr lang="en-GB" sz="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R90 G50 B138</a:t>
              </a:r>
            </a:p>
            <a:p>
              <a:pPr marL="0" algn="l" defTabSz="359982" rtl="0" eaLnBrk="1" latinLnBrk="0" hangingPunct="1">
                <a:lnSpc>
                  <a:spcPct val="100000"/>
                </a:lnSpc>
              </a:pPr>
              <a:r>
                <a:rPr lang="en-GB" sz="800">
                  <a:solidFill>
                    <a:schemeClr val="bg1"/>
                  </a:solidFill>
                </a:rPr>
                <a:t>#</a:t>
              </a:r>
              <a:r>
                <a:rPr lang="en-GB" sz="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5a328a</a:t>
              </a:r>
            </a:p>
            <a:p>
              <a:pPr defTabSz="359982">
                <a:lnSpc>
                  <a:spcPct val="100000"/>
                </a:lnSpc>
              </a:pPr>
              <a:endParaRPr lang="en-GB" sz="8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3EC945EA-BA83-FD44-9DD9-CF237D530F61}"/>
              </a:ext>
            </a:extLst>
          </p:cNvPr>
          <p:cNvGrpSpPr/>
          <p:nvPr userDrawn="1"/>
        </p:nvGrpSpPr>
        <p:grpSpPr>
          <a:xfrm>
            <a:off x="10082315" y="1960175"/>
            <a:ext cx="1138948" cy="2937655"/>
            <a:chOff x="10082313" y="1960173"/>
            <a:chExt cx="1138948" cy="2937655"/>
          </a:xfrm>
        </p:grpSpPr>
        <p:sp>
          <p:nvSpPr>
            <p:cNvPr id="59" name="Rectangle 58">
              <a:extLst>
                <a:ext uri="{FF2B5EF4-FFF2-40B4-BE49-F238E27FC236}">
                  <a16:creationId xmlns="" xmlns:a16="http://schemas.microsoft.com/office/drawing/2014/main" id="{FF6DC91E-73B9-894C-9C75-4BC105347B58}"/>
                </a:ext>
              </a:extLst>
            </p:cNvPr>
            <p:cNvSpPr/>
            <p:nvPr userDrawn="1"/>
          </p:nvSpPr>
          <p:spPr>
            <a:xfrm>
              <a:off x="10082314" y="1960173"/>
              <a:ext cx="1138947" cy="2937655"/>
            </a:xfrm>
            <a:prstGeom prst="rect">
              <a:avLst/>
            </a:prstGeom>
            <a:solidFill>
              <a:srgbClr val="E72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="" xmlns:a16="http://schemas.microsoft.com/office/drawing/2014/main" id="{7C234802-FF0F-3044-A1C5-E4B8D852F1E1}"/>
                </a:ext>
              </a:extLst>
            </p:cNvPr>
            <p:cNvSpPr txBox="1"/>
            <p:nvPr userDrawn="1"/>
          </p:nvSpPr>
          <p:spPr>
            <a:xfrm>
              <a:off x="10082313" y="4100660"/>
              <a:ext cx="1138947" cy="797167"/>
            </a:xfrm>
            <a:prstGeom prst="rect">
              <a:avLst/>
            </a:prstGeom>
            <a:noFill/>
          </p:spPr>
          <p:txBody>
            <a:bodyPr wrap="square" lIns="90000" tIns="0" rIns="90000" bIns="0" rtlCol="0" anchor="t">
              <a:noAutofit/>
            </a:bodyPr>
            <a:lstStyle/>
            <a:p>
              <a:pPr marL="0" algn="l" defTabSz="359982" rtl="0" eaLnBrk="1" latinLnBrk="0" hangingPunct="1">
                <a:lnSpc>
                  <a:spcPct val="100000"/>
                </a:lnSpc>
              </a:pPr>
              <a:r>
                <a:rPr lang="en-GB" sz="800" b="1">
                  <a:solidFill>
                    <a:schemeClr val="bg1"/>
                  </a:solidFill>
                </a:rPr>
                <a:t>Magenta	</a:t>
              </a:r>
            </a:p>
            <a:p>
              <a:pPr marL="0" algn="l" defTabSz="359982" rtl="0" eaLnBrk="1" latinLnBrk="0" hangingPunct="1">
                <a:lnSpc>
                  <a:spcPct val="100000"/>
                </a:lnSpc>
              </a:pPr>
              <a:r>
                <a:rPr lang="en-GB" sz="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Pantone 226 C</a:t>
              </a:r>
            </a:p>
            <a:p>
              <a:pPr marL="0" algn="l" defTabSz="359982" rtl="0" eaLnBrk="1" latinLnBrk="0" hangingPunct="1">
                <a:lnSpc>
                  <a:spcPct val="100000"/>
                </a:lnSpc>
              </a:pPr>
              <a:r>
                <a:rPr lang="en-GB" sz="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C0 M93 Y5 K0</a:t>
              </a:r>
            </a:p>
            <a:p>
              <a:pPr marL="0" algn="l" defTabSz="359982" rtl="0" eaLnBrk="1" latinLnBrk="0" hangingPunct="1">
                <a:lnSpc>
                  <a:spcPct val="100000"/>
                </a:lnSpc>
              </a:pPr>
              <a:r>
                <a:rPr lang="en-GB" sz="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R231 G37 B130</a:t>
              </a:r>
            </a:p>
            <a:p>
              <a:pPr marL="0" algn="l" defTabSz="359982" rtl="0" eaLnBrk="1" latinLnBrk="0" hangingPunct="1">
                <a:lnSpc>
                  <a:spcPct val="100000"/>
                </a:lnSpc>
              </a:pPr>
              <a:r>
                <a:rPr lang="en-GB" sz="800">
                  <a:solidFill>
                    <a:schemeClr val="bg1"/>
                  </a:solidFill>
                </a:rPr>
                <a:t>#</a:t>
              </a:r>
              <a:r>
                <a:rPr lang="en-GB" sz="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e72582</a:t>
              </a:r>
            </a:p>
            <a:p>
              <a:pPr defTabSz="359982">
                <a:lnSpc>
                  <a:spcPct val="100000"/>
                </a:lnSpc>
              </a:pPr>
              <a:endParaRPr lang="en-GB" sz="800" b="1">
                <a:solidFill>
                  <a:schemeClr val="bg1"/>
                </a:solidFill>
              </a:endParaRPr>
            </a:p>
          </p:txBody>
        </p:sp>
      </p:grpSp>
      <p:sp>
        <p:nvSpPr>
          <p:cNvPr id="82" name="Title 1">
            <a:extLst>
              <a:ext uri="{FF2B5EF4-FFF2-40B4-BE49-F238E27FC236}">
                <a16:creationId xmlns="" xmlns:a16="http://schemas.microsoft.com/office/drawing/2014/main" id="{1D9975E2-CCFF-5845-A569-188F06DDD964}"/>
              </a:ext>
            </a:extLst>
          </p:cNvPr>
          <p:cNvSpPr txBox="1">
            <a:spLocks/>
          </p:cNvSpPr>
          <p:nvPr userDrawn="1"/>
        </p:nvSpPr>
        <p:spPr>
          <a:xfrm>
            <a:off x="972003" y="629368"/>
            <a:ext cx="10250527" cy="28384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900">
                <a:solidFill>
                  <a:schemeClr val="tx2"/>
                </a:solidFill>
              </a:rPr>
              <a:t>Guide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B4DFF324-7518-E349-AA4E-86975CD152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45951" y="-67433"/>
            <a:ext cx="2184204" cy="131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420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 -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10">
            <a:extLst>
              <a:ext uri="{FF2B5EF4-FFF2-40B4-BE49-F238E27FC236}">
                <a16:creationId xmlns="" xmlns:a16="http://schemas.microsoft.com/office/drawing/2014/main" id="{FFCE735E-318D-8A4E-A857-A1538C79B828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3792751674"/>
              </p:ext>
            </p:extLst>
          </p:nvPr>
        </p:nvGraphicFramePr>
        <p:xfrm>
          <a:off x="972000" y="1871831"/>
          <a:ext cx="4854000" cy="3654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Content Placeholder 10">
            <a:extLst>
              <a:ext uri="{FF2B5EF4-FFF2-40B4-BE49-F238E27FC236}">
                <a16:creationId xmlns="" xmlns:a16="http://schemas.microsoft.com/office/drawing/2014/main" id="{A067BC86-9541-DA45-9B1C-951D27BC2C95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191701467"/>
              </p:ext>
            </p:extLst>
          </p:nvPr>
        </p:nvGraphicFramePr>
        <p:xfrm>
          <a:off x="6366000" y="1871831"/>
          <a:ext cx="4854000" cy="3654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Title 1">
            <a:extLst>
              <a:ext uri="{FF2B5EF4-FFF2-40B4-BE49-F238E27FC236}">
                <a16:creationId xmlns="" xmlns:a16="http://schemas.microsoft.com/office/drawing/2014/main" id="{1E9DA04F-1DF4-4944-8F14-B23BFB5608E9}"/>
              </a:ext>
            </a:extLst>
          </p:cNvPr>
          <p:cNvSpPr txBox="1">
            <a:spLocks/>
          </p:cNvSpPr>
          <p:nvPr userDrawn="1"/>
        </p:nvSpPr>
        <p:spPr>
          <a:xfrm>
            <a:off x="972003" y="972000"/>
            <a:ext cx="10250527" cy="54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/>
              <a:t>Charts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07AB53A0-B821-A943-AD89-D9E91780EDB9}"/>
              </a:ext>
            </a:extLst>
          </p:cNvPr>
          <p:cNvSpPr txBox="1">
            <a:spLocks/>
          </p:cNvSpPr>
          <p:nvPr userDrawn="1"/>
        </p:nvSpPr>
        <p:spPr>
          <a:xfrm>
            <a:off x="972003" y="629368"/>
            <a:ext cx="10250527" cy="28384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900">
                <a:solidFill>
                  <a:schemeClr val="tx2"/>
                </a:solidFill>
              </a:rPr>
              <a:t>Guide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99E017B-97FC-3344-BC75-33BBBEE3970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45951" y="-67433"/>
            <a:ext cx="2184204" cy="131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17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Off-page Connector 6"/>
          <p:cNvSpPr/>
          <p:nvPr userDrawn="1"/>
        </p:nvSpPr>
        <p:spPr>
          <a:xfrm rot="5400000">
            <a:off x="11681290" y="6247142"/>
            <a:ext cx="455692" cy="565727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43208" y="6340869"/>
            <a:ext cx="610241" cy="366183"/>
          </a:xfrm>
          <a:prstGeom prst="rect">
            <a:avLst/>
          </a:prstGeom>
        </p:spPr>
        <p:txBody>
          <a:bodyPr lIns="121914" tIns="60957" rIns="121914" bIns="60957" anchor="ctr"/>
          <a:lstStyle>
            <a:lvl1pPr algn="ctr">
              <a:defRPr sz="13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356628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825951"/>
            <a:ext cx="5486400" cy="26766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609570" indent="0">
              <a:buNone/>
              <a:defRPr sz="1600"/>
            </a:lvl2pPr>
            <a:lvl3pPr marL="1219140" indent="0">
              <a:buNone/>
              <a:defRPr sz="1300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8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21451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Image Placeholder Strip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2BC6AE06-5293-48AA-81C6-7F90BE76E9DD}"/>
              </a:ext>
            </a:extLst>
          </p:cNvPr>
          <p:cNvSpPr/>
          <p:nvPr userDrawn="1"/>
        </p:nvSpPr>
        <p:spPr>
          <a:xfrm>
            <a:off x="0" y="6339600"/>
            <a:ext cx="12192000" cy="518400"/>
          </a:xfrm>
          <a:prstGeom prst="rect">
            <a:avLst/>
          </a:prstGeom>
          <a:solidFill>
            <a:srgbClr val="0E2B6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+mn-cs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="" xmlns:a16="http://schemas.microsoft.com/office/drawing/2014/main" id="{6D5C65F6-CCA9-FA46-9CC7-F0868078969A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932151" y="2240115"/>
            <a:ext cx="7992832" cy="2377773"/>
          </a:xfrm>
        </p:spPr>
        <p:txBody>
          <a:bodyPr lIns="0" tIns="0" rIns="0" bIns="0" anchor="ctr"/>
          <a:lstStyle>
            <a:lvl1pPr algn="l">
              <a:lnSpc>
                <a:spcPct val="100000"/>
              </a:lnSpc>
              <a:defRPr sz="5500" spc="-151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Section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06DE975-7F2B-AF4F-809D-5FCF4A845A4E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9711600" y="0"/>
            <a:ext cx="2480400" cy="6688800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Add image</a:t>
            </a:r>
          </a:p>
        </p:txBody>
      </p:sp>
      <p:grpSp>
        <p:nvGrpSpPr>
          <p:cNvPr id="33" name="Graphic 29">
            <a:extLst>
              <a:ext uri="{FF2B5EF4-FFF2-40B4-BE49-F238E27FC236}">
                <a16:creationId xmlns="" xmlns:a16="http://schemas.microsoft.com/office/drawing/2014/main" id="{FEC4D9FC-7D8B-4D49-B914-5CAAD7D0A83C}"/>
              </a:ext>
            </a:extLst>
          </p:cNvPr>
          <p:cNvGrpSpPr/>
          <p:nvPr userDrawn="1"/>
        </p:nvGrpSpPr>
        <p:grpSpPr>
          <a:xfrm>
            <a:off x="-600" y="6688802"/>
            <a:ext cx="12184309" cy="159239"/>
            <a:chOff x="-600" y="6685200"/>
            <a:chExt cx="12184309" cy="160457"/>
          </a:xfrm>
        </p:grpSpPr>
        <p:sp>
          <p:nvSpPr>
            <p:cNvPr id="34" name="Freeform: Shape 33">
              <a:extLst>
                <a:ext uri="{FF2B5EF4-FFF2-40B4-BE49-F238E27FC236}">
                  <a16:creationId xmlns="" xmlns:a16="http://schemas.microsoft.com/office/drawing/2014/main" id="{A7621F80-C5FC-4F36-827E-39BAFF349B47}"/>
                </a:ext>
              </a:extLst>
            </p:cNvPr>
            <p:cNvSpPr/>
            <p:nvPr/>
          </p:nvSpPr>
          <p:spPr>
            <a:xfrm>
              <a:off x="10572556" y="6685200"/>
              <a:ext cx="647764" cy="160457"/>
            </a:xfrm>
            <a:custGeom>
              <a:avLst/>
              <a:gdLst>
                <a:gd name="connsiteX0" fmla="*/ 0 w 647763"/>
                <a:gd name="connsiteY0" fmla="*/ 0 h 160457"/>
                <a:gd name="connsiteX1" fmla="*/ 649288 w 647763"/>
                <a:gd name="connsiteY1" fmla="*/ 0 h 160457"/>
                <a:gd name="connsiteX2" fmla="*/ 649288 w 647763"/>
                <a:gd name="connsiteY2" fmla="*/ 167986 h 160457"/>
                <a:gd name="connsiteX3" fmla="*/ 0 w 647763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63" h="160457">
                  <a:moveTo>
                    <a:pt x="0" y="0"/>
                  </a:moveTo>
                  <a:lnTo>
                    <a:pt x="649288" y="0"/>
                  </a:lnTo>
                  <a:lnTo>
                    <a:pt x="64928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AFCA0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="" xmlns:a16="http://schemas.microsoft.com/office/drawing/2014/main" id="{1849A995-B400-4610-A2D3-0F5BAA06E574}"/>
                </a:ext>
              </a:extLst>
            </p:cNvPr>
            <p:cNvSpPr/>
            <p:nvPr/>
          </p:nvSpPr>
          <p:spPr>
            <a:xfrm>
              <a:off x="9707092" y="6685200"/>
              <a:ext cx="876386" cy="160457"/>
            </a:xfrm>
            <a:custGeom>
              <a:avLst/>
              <a:gdLst>
                <a:gd name="connsiteX0" fmla="*/ 0 w 876386"/>
                <a:gd name="connsiteY0" fmla="*/ 0 h 160457"/>
                <a:gd name="connsiteX1" fmla="*/ 878418 w 876386"/>
                <a:gd name="connsiteY1" fmla="*/ 0 h 160457"/>
                <a:gd name="connsiteX2" fmla="*/ 878418 w 876386"/>
                <a:gd name="connsiteY2" fmla="*/ 167986 h 160457"/>
                <a:gd name="connsiteX3" fmla="*/ 0 w 87638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386" h="160457">
                  <a:moveTo>
                    <a:pt x="0" y="0"/>
                  </a:moveTo>
                  <a:lnTo>
                    <a:pt x="878418" y="0"/>
                  </a:lnTo>
                  <a:lnTo>
                    <a:pt x="87841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50AF4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CF8E3CA5-26E9-45A2-AF26-EFE90E41F08C}"/>
                </a:ext>
              </a:extLst>
            </p:cNvPr>
            <p:cNvSpPr/>
            <p:nvPr/>
          </p:nvSpPr>
          <p:spPr>
            <a:xfrm>
              <a:off x="-600" y="6685200"/>
              <a:ext cx="3721466" cy="160457"/>
            </a:xfrm>
            <a:custGeom>
              <a:avLst/>
              <a:gdLst>
                <a:gd name="connsiteX0" fmla="*/ 0 w 3721466"/>
                <a:gd name="connsiteY0" fmla="*/ 0 h 160457"/>
                <a:gd name="connsiteX1" fmla="*/ 3729849 w 3721466"/>
                <a:gd name="connsiteY1" fmla="*/ 0 h 160457"/>
                <a:gd name="connsiteX2" fmla="*/ 3729849 w 3721466"/>
                <a:gd name="connsiteY2" fmla="*/ 167986 h 160457"/>
                <a:gd name="connsiteX3" fmla="*/ 0 w 372146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1466" h="160457">
                  <a:moveTo>
                    <a:pt x="0" y="0"/>
                  </a:moveTo>
                  <a:lnTo>
                    <a:pt x="3729849" y="0"/>
                  </a:lnTo>
                  <a:lnTo>
                    <a:pt x="372984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E2B6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="" xmlns:a16="http://schemas.microsoft.com/office/drawing/2014/main" id="{526C52AC-5E31-45F3-B4D9-BE5C7F63ABB8}"/>
                </a:ext>
              </a:extLst>
            </p:cNvPr>
            <p:cNvSpPr/>
            <p:nvPr/>
          </p:nvSpPr>
          <p:spPr>
            <a:xfrm>
              <a:off x="11828074" y="6685200"/>
              <a:ext cx="355635" cy="160457"/>
            </a:xfrm>
            <a:custGeom>
              <a:avLst/>
              <a:gdLst>
                <a:gd name="connsiteX0" fmla="*/ 0 w 355635"/>
                <a:gd name="connsiteY0" fmla="*/ 0 h 160457"/>
                <a:gd name="connsiteX1" fmla="*/ 365669 w 355635"/>
                <a:gd name="connsiteY1" fmla="*/ 0 h 160457"/>
                <a:gd name="connsiteX2" fmla="*/ 365669 w 355635"/>
                <a:gd name="connsiteY2" fmla="*/ 167986 h 160457"/>
                <a:gd name="connsiteX3" fmla="*/ 0 w 355635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635" h="160457">
                  <a:moveTo>
                    <a:pt x="0" y="0"/>
                  </a:moveTo>
                  <a:lnTo>
                    <a:pt x="365669" y="0"/>
                  </a:lnTo>
                  <a:lnTo>
                    <a:pt x="36566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E7258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="" xmlns:a16="http://schemas.microsoft.com/office/drawing/2014/main" id="{314E315D-4B56-4905-B07D-2B0320142ADA}"/>
                </a:ext>
              </a:extLst>
            </p:cNvPr>
            <p:cNvSpPr/>
            <p:nvPr/>
          </p:nvSpPr>
          <p:spPr>
            <a:xfrm>
              <a:off x="11218668" y="6685200"/>
              <a:ext cx="609660" cy="160457"/>
            </a:xfrm>
            <a:custGeom>
              <a:avLst/>
              <a:gdLst>
                <a:gd name="connsiteX0" fmla="*/ 0 w 609660"/>
                <a:gd name="connsiteY0" fmla="*/ 0 h 160457"/>
                <a:gd name="connsiteX1" fmla="*/ 610168 w 609660"/>
                <a:gd name="connsiteY1" fmla="*/ 0 h 160457"/>
                <a:gd name="connsiteX2" fmla="*/ 610168 w 609660"/>
                <a:gd name="connsiteY2" fmla="*/ 167986 h 160457"/>
                <a:gd name="connsiteX3" fmla="*/ 0 w 60966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60" h="160457">
                  <a:moveTo>
                    <a:pt x="0" y="0"/>
                  </a:moveTo>
                  <a:lnTo>
                    <a:pt x="610168" y="0"/>
                  </a:lnTo>
                  <a:lnTo>
                    <a:pt x="61016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5A328A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="" xmlns:a16="http://schemas.microsoft.com/office/drawing/2014/main" id="{590790D5-7C5F-439A-8C23-AD88F66FEEAD}"/>
                </a:ext>
              </a:extLst>
            </p:cNvPr>
            <p:cNvSpPr/>
            <p:nvPr/>
          </p:nvSpPr>
          <p:spPr>
            <a:xfrm>
              <a:off x="8926982" y="6685200"/>
              <a:ext cx="774776" cy="160457"/>
            </a:xfrm>
            <a:custGeom>
              <a:avLst/>
              <a:gdLst>
                <a:gd name="connsiteX0" fmla="*/ 0 w 774776"/>
                <a:gd name="connsiteY0" fmla="*/ 0 h 160457"/>
                <a:gd name="connsiteX1" fmla="*/ 782524 w 774776"/>
                <a:gd name="connsiteY1" fmla="*/ 0 h 160457"/>
                <a:gd name="connsiteX2" fmla="*/ 782524 w 774776"/>
                <a:gd name="connsiteY2" fmla="*/ 167986 h 160457"/>
                <a:gd name="connsiteX3" fmla="*/ 0 w 77477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76" h="160457">
                  <a:moveTo>
                    <a:pt x="0" y="0"/>
                  </a:moveTo>
                  <a:lnTo>
                    <a:pt x="782524" y="0"/>
                  </a:lnTo>
                  <a:lnTo>
                    <a:pt x="782524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FBBA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="" xmlns:a16="http://schemas.microsoft.com/office/drawing/2014/main" id="{E5CD9AC7-5555-492B-98C7-CAF60C357BD0}"/>
                </a:ext>
              </a:extLst>
            </p:cNvPr>
            <p:cNvSpPr/>
            <p:nvPr/>
          </p:nvSpPr>
          <p:spPr>
            <a:xfrm>
              <a:off x="7890941" y="6685200"/>
              <a:ext cx="1028801" cy="160457"/>
            </a:xfrm>
            <a:custGeom>
              <a:avLst/>
              <a:gdLst>
                <a:gd name="connsiteX0" fmla="*/ 0 w 1028801"/>
                <a:gd name="connsiteY0" fmla="*/ 0 h 160457"/>
                <a:gd name="connsiteX1" fmla="*/ 1038454 w 1028801"/>
                <a:gd name="connsiteY1" fmla="*/ 0 h 160457"/>
                <a:gd name="connsiteX2" fmla="*/ 1038454 w 1028801"/>
                <a:gd name="connsiteY2" fmla="*/ 167986 h 160457"/>
                <a:gd name="connsiteX3" fmla="*/ 0 w 1028801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8801" h="160457">
                  <a:moveTo>
                    <a:pt x="0" y="0"/>
                  </a:moveTo>
                  <a:lnTo>
                    <a:pt x="1038454" y="0"/>
                  </a:lnTo>
                  <a:lnTo>
                    <a:pt x="1038454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EF7D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="" xmlns:a16="http://schemas.microsoft.com/office/drawing/2014/main" id="{9B05E7D5-5CD4-4F66-BA8A-174A993B44EE}"/>
                </a:ext>
              </a:extLst>
            </p:cNvPr>
            <p:cNvSpPr/>
            <p:nvPr/>
          </p:nvSpPr>
          <p:spPr>
            <a:xfrm>
              <a:off x="6360186" y="6685200"/>
              <a:ext cx="1524150" cy="160457"/>
            </a:xfrm>
            <a:custGeom>
              <a:avLst/>
              <a:gdLst>
                <a:gd name="connsiteX0" fmla="*/ 0 w 1524150"/>
                <a:gd name="connsiteY0" fmla="*/ 0 h 160457"/>
                <a:gd name="connsiteX1" fmla="*/ 1532279 w 1524150"/>
                <a:gd name="connsiteY1" fmla="*/ 0 h 160457"/>
                <a:gd name="connsiteX2" fmla="*/ 1532279 w 1524150"/>
                <a:gd name="connsiteY2" fmla="*/ 167986 h 160457"/>
                <a:gd name="connsiteX3" fmla="*/ 0 w 152415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150" h="160457">
                  <a:moveTo>
                    <a:pt x="0" y="0"/>
                  </a:moveTo>
                  <a:lnTo>
                    <a:pt x="1532279" y="0"/>
                  </a:lnTo>
                  <a:lnTo>
                    <a:pt x="153227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0B1E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42ECF5AD-C904-4ABB-A7F9-8E357773AF4B}"/>
                </a:ext>
              </a:extLst>
            </p:cNvPr>
            <p:cNvSpPr/>
            <p:nvPr/>
          </p:nvSpPr>
          <p:spPr>
            <a:xfrm>
              <a:off x="3716421" y="6685200"/>
              <a:ext cx="2641860" cy="160457"/>
            </a:xfrm>
            <a:custGeom>
              <a:avLst/>
              <a:gdLst>
                <a:gd name="connsiteX0" fmla="*/ 0 w 2641860"/>
                <a:gd name="connsiteY0" fmla="*/ 0 h 160457"/>
                <a:gd name="connsiteX1" fmla="*/ 2643765 w 2641860"/>
                <a:gd name="connsiteY1" fmla="*/ 0 h 160457"/>
                <a:gd name="connsiteX2" fmla="*/ 2643765 w 2641860"/>
                <a:gd name="connsiteY2" fmla="*/ 167986 h 160457"/>
                <a:gd name="connsiteX3" fmla="*/ 0 w 264186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1860" h="160457">
                  <a:moveTo>
                    <a:pt x="0" y="0"/>
                  </a:moveTo>
                  <a:lnTo>
                    <a:pt x="2643765" y="0"/>
                  </a:lnTo>
                  <a:lnTo>
                    <a:pt x="2643765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04F9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CC3FE3B1-F074-3048-A003-F71F1E3AB3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11" y="5626943"/>
            <a:ext cx="2126616" cy="128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04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Cya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1B93D457-2641-C242-9904-03B43DDDF26B}"/>
              </a:ext>
            </a:extLst>
          </p:cNvPr>
          <p:cNvGrpSpPr/>
          <p:nvPr userDrawn="1"/>
        </p:nvGrpSpPr>
        <p:grpSpPr>
          <a:xfrm>
            <a:off x="-900" y="4583427"/>
            <a:ext cx="12193800" cy="2096775"/>
            <a:chOff x="-900" y="4583425"/>
            <a:chExt cx="12193800" cy="2096775"/>
          </a:xfrm>
        </p:grpSpPr>
        <p:sp>
          <p:nvSpPr>
            <p:cNvPr id="52" name="Rectangle 51">
              <a:extLst>
                <a:ext uri="{FF2B5EF4-FFF2-40B4-BE49-F238E27FC236}">
                  <a16:creationId xmlns="" xmlns:a16="http://schemas.microsoft.com/office/drawing/2014/main" id="{34800736-13D8-AF4D-8A90-952C90257CC2}"/>
                </a:ext>
              </a:extLst>
            </p:cNvPr>
            <p:cNvSpPr/>
            <p:nvPr userDrawn="1"/>
          </p:nvSpPr>
          <p:spPr>
            <a:xfrm>
              <a:off x="-900" y="4583425"/>
              <a:ext cx="12193800" cy="2096775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="" xmlns:a16="http://schemas.microsoft.com/office/drawing/2014/main" id="{301A34EB-7B1C-A241-94F1-F1FEFBC7D6D5}"/>
                </a:ext>
              </a:extLst>
            </p:cNvPr>
            <p:cNvSpPr/>
            <p:nvPr userDrawn="1"/>
          </p:nvSpPr>
          <p:spPr>
            <a:xfrm>
              <a:off x="-900" y="4585600"/>
              <a:ext cx="12193800" cy="54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39E7556C-90A1-4D7A-B074-E36C6975C3D4}"/>
              </a:ext>
            </a:extLst>
          </p:cNvPr>
          <p:cNvSpPr/>
          <p:nvPr userDrawn="1"/>
        </p:nvSpPr>
        <p:spPr>
          <a:xfrm>
            <a:off x="0" y="6339600"/>
            <a:ext cx="12192000" cy="518400"/>
          </a:xfrm>
          <a:prstGeom prst="rect">
            <a:avLst/>
          </a:prstGeom>
          <a:solidFill>
            <a:srgbClr val="0E2B6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8850B352-187A-A145-A1BA-A67621EDEF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98651" y="1316250"/>
            <a:ext cx="8387500" cy="2636151"/>
          </a:xfrm>
        </p:spPr>
        <p:txBody>
          <a:bodyPr lIns="0" tIns="0" rIns="0" bIns="0" anchor="ctr"/>
          <a:lstStyle>
            <a:lvl1pPr algn="ctr">
              <a:lnSpc>
                <a:spcPct val="80000"/>
              </a:lnSpc>
              <a:defRPr sz="5500" spc="-151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Place key message </a:t>
            </a:r>
            <a:br>
              <a:rPr lang="en-GB" noProof="0"/>
            </a:br>
            <a:r>
              <a:rPr lang="en-GB" noProof="0"/>
              <a:t>or quote here</a:t>
            </a:r>
          </a:p>
        </p:txBody>
      </p:sp>
      <p:grpSp>
        <p:nvGrpSpPr>
          <p:cNvPr id="26" name="Graphic 29">
            <a:extLst>
              <a:ext uri="{FF2B5EF4-FFF2-40B4-BE49-F238E27FC236}">
                <a16:creationId xmlns="" xmlns:a16="http://schemas.microsoft.com/office/drawing/2014/main" id="{6FA1266D-8F2D-437F-9DA5-56BEBED83B1A}"/>
              </a:ext>
            </a:extLst>
          </p:cNvPr>
          <p:cNvGrpSpPr/>
          <p:nvPr userDrawn="1"/>
        </p:nvGrpSpPr>
        <p:grpSpPr>
          <a:xfrm>
            <a:off x="-600" y="6688802"/>
            <a:ext cx="12184309" cy="159239"/>
            <a:chOff x="-600" y="6685200"/>
            <a:chExt cx="12184309" cy="160457"/>
          </a:xfrm>
        </p:grpSpPr>
        <p:sp>
          <p:nvSpPr>
            <p:cNvPr id="29" name="Freeform: Shape 28">
              <a:extLst>
                <a:ext uri="{FF2B5EF4-FFF2-40B4-BE49-F238E27FC236}">
                  <a16:creationId xmlns="" xmlns:a16="http://schemas.microsoft.com/office/drawing/2014/main" id="{939AC9A7-6BE6-48BD-8AF2-40CE83C92C4E}"/>
                </a:ext>
              </a:extLst>
            </p:cNvPr>
            <p:cNvSpPr/>
            <p:nvPr/>
          </p:nvSpPr>
          <p:spPr>
            <a:xfrm>
              <a:off x="10572556" y="6685200"/>
              <a:ext cx="647764" cy="160457"/>
            </a:xfrm>
            <a:custGeom>
              <a:avLst/>
              <a:gdLst>
                <a:gd name="connsiteX0" fmla="*/ 0 w 647763"/>
                <a:gd name="connsiteY0" fmla="*/ 0 h 160457"/>
                <a:gd name="connsiteX1" fmla="*/ 649288 w 647763"/>
                <a:gd name="connsiteY1" fmla="*/ 0 h 160457"/>
                <a:gd name="connsiteX2" fmla="*/ 649288 w 647763"/>
                <a:gd name="connsiteY2" fmla="*/ 167986 h 160457"/>
                <a:gd name="connsiteX3" fmla="*/ 0 w 647763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63" h="160457">
                  <a:moveTo>
                    <a:pt x="0" y="0"/>
                  </a:moveTo>
                  <a:lnTo>
                    <a:pt x="649288" y="0"/>
                  </a:lnTo>
                  <a:lnTo>
                    <a:pt x="64928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AFCA0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13813DE7-8833-4E2A-8FEF-440399851199}"/>
                </a:ext>
              </a:extLst>
            </p:cNvPr>
            <p:cNvSpPr/>
            <p:nvPr/>
          </p:nvSpPr>
          <p:spPr>
            <a:xfrm>
              <a:off x="9707092" y="6685200"/>
              <a:ext cx="876386" cy="160457"/>
            </a:xfrm>
            <a:custGeom>
              <a:avLst/>
              <a:gdLst>
                <a:gd name="connsiteX0" fmla="*/ 0 w 876386"/>
                <a:gd name="connsiteY0" fmla="*/ 0 h 160457"/>
                <a:gd name="connsiteX1" fmla="*/ 878418 w 876386"/>
                <a:gd name="connsiteY1" fmla="*/ 0 h 160457"/>
                <a:gd name="connsiteX2" fmla="*/ 878418 w 876386"/>
                <a:gd name="connsiteY2" fmla="*/ 167986 h 160457"/>
                <a:gd name="connsiteX3" fmla="*/ 0 w 87638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386" h="160457">
                  <a:moveTo>
                    <a:pt x="0" y="0"/>
                  </a:moveTo>
                  <a:lnTo>
                    <a:pt x="878418" y="0"/>
                  </a:lnTo>
                  <a:lnTo>
                    <a:pt x="87841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50AF4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="" xmlns:a16="http://schemas.microsoft.com/office/drawing/2014/main" id="{69B614BD-8C80-4D86-A22E-BDED0E9B8D00}"/>
                </a:ext>
              </a:extLst>
            </p:cNvPr>
            <p:cNvSpPr/>
            <p:nvPr/>
          </p:nvSpPr>
          <p:spPr>
            <a:xfrm>
              <a:off x="-600" y="6685200"/>
              <a:ext cx="3721466" cy="160457"/>
            </a:xfrm>
            <a:custGeom>
              <a:avLst/>
              <a:gdLst>
                <a:gd name="connsiteX0" fmla="*/ 0 w 3721466"/>
                <a:gd name="connsiteY0" fmla="*/ 0 h 160457"/>
                <a:gd name="connsiteX1" fmla="*/ 3729849 w 3721466"/>
                <a:gd name="connsiteY1" fmla="*/ 0 h 160457"/>
                <a:gd name="connsiteX2" fmla="*/ 3729849 w 3721466"/>
                <a:gd name="connsiteY2" fmla="*/ 167986 h 160457"/>
                <a:gd name="connsiteX3" fmla="*/ 0 w 372146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1466" h="160457">
                  <a:moveTo>
                    <a:pt x="0" y="0"/>
                  </a:moveTo>
                  <a:lnTo>
                    <a:pt x="3729849" y="0"/>
                  </a:lnTo>
                  <a:lnTo>
                    <a:pt x="372984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E2B6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4A12913C-F9E8-4B27-95B4-CABBF3607A9D}"/>
                </a:ext>
              </a:extLst>
            </p:cNvPr>
            <p:cNvSpPr/>
            <p:nvPr/>
          </p:nvSpPr>
          <p:spPr>
            <a:xfrm>
              <a:off x="11828074" y="6685200"/>
              <a:ext cx="355635" cy="160457"/>
            </a:xfrm>
            <a:custGeom>
              <a:avLst/>
              <a:gdLst>
                <a:gd name="connsiteX0" fmla="*/ 0 w 355635"/>
                <a:gd name="connsiteY0" fmla="*/ 0 h 160457"/>
                <a:gd name="connsiteX1" fmla="*/ 365669 w 355635"/>
                <a:gd name="connsiteY1" fmla="*/ 0 h 160457"/>
                <a:gd name="connsiteX2" fmla="*/ 365669 w 355635"/>
                <a:gd name="connsiteY2" fmla="*/ 167986 h 160457"/>
                <a:gd name="connsiteX3" fmla="*/ 0 w 355635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635" h="160457">
                  <a:moveTo>
                    <a:pt x="0" y="0"/>
                  </a:moveTo>
                  <a:lnTo>
                    <a:pt x="365669" y="0"/>
                  </a:lnTo>
                  <a:lnTo>
                    <a:pt x="36566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E7258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="" xmlns:a16="http://schemas.microsoft.com/office/drawing/2014/main" id="{D8EBBDA6-376A-4B7D-BD3C-554569981FB8}"/>
                </a:ext>
              </a:extLst>
            </p:cNvPr>
            <p:cNvSpPr/>
            <p:nvPr/>
          </p:nvSpPr>
          <p:spPr>
            <a:xfrm>
              <a:off x="11218668" y="6685200"/>
              <a:ext cx="609660" cy="160457"/>
            </a:xfrm>
            <a:custGeom>
              <a:avLst/>
              <a:gdLst>
                <a:gd name="connsiteX0" fmla="*/ 0 w 609660"/>
                <a:gd name="connsiteY0" fmla="*/ 0 h 160457"/>
                <a:gd name="connsiteX1" fmla="*/ 610168 w 609660"/>
                <a:gd name="connsiteY1" fmla="*/ 0 h 160457"/>
                <a:gd name="connsiteX2" fmla="*/ 610168 w 609660"/>
                <a:gd name="connsiteY2" fmla="*/ 167986 h 160457"/>
                <a:gd name="connsiteX3" fmla="*/ 0 w 60966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60" h="160457">
                  <a:moveTo>
                    <a:pt x="0" y="0"/>
                  </a:moveTo>
                  <a:lnTo>
                    <a:pt x="610168" y="0"/>
                  </a:lnTo>
                  <a:lnTo>
                    <a:pt x="61016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5A328A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="" xmlns:a16="http://schemas.microsoft.com/office/drawing/2014/main" id="{957C7589-9EB4-41FD-8FB6-5B997C6B8DA2}"/>
                </a:ext>
              </a:extLst>
            </p:cNvPr>
            <p:cNvSpPr/>
            <p:nvPr/>
          </p:nvSpPr>
          <p:spPr>
            <a:xfrm>
              <a:off x="8926982" y="6685200"/>
              <a:ext cx="774776" cy="160457"/>
            </a:xfrm>
            <a:custGeom>
              <a:avLst/>
              <a:gdLst>
                <a:gd name="connsiteX0" fmla="*/ 0 w 774776"/>
                <a:gd name="connsiteY0" fmla="*/ 0 h 160457"/>
                <a:gd name="connsiteX1" fmla="*/ 782524 w 774776"/>
                <a:gd name="connsiteY1" fmla="*/ 0 h 160457"/>
                <a:gd name="connsiteX2" fmla="*/ 782524 w 774776"/>
                <a:gd name="connsiteY2" fmla="*/ 167986 h 160457"/>
                <a:gd name="connsiteX3" fmla="*/ 0 w 77477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76" h="160457">
                  <a:moveTo>
                    <a:pt x="0" y="0"/>
                  </a:moveTo>
                  <a:lnTo>
                    <a:pt x="782524" y="0"/>
                  </a:lnTo>
                  <a:lnTo>
                    <a:pt x="782524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FBBA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D529279E-CDA8-4247-897C-7012D26E12B5}"/>
                </a:ext>
              </a:extLst>
            </p:cNvPr>
            <p:cNvSpPr/>
            <p:nvPr/>
          </p:nvSpPr>
          <p:spPr>
            <a:xfrm>
              <a:off x="7890941" y="6685200"/>
              <a:ext cx="1028801" cy="160457"/>
            </a:xfrm>
            <a:custGeom>
              <a:avLst/>
              <a:gdLst>
                <a:gd name="connsiteX0" fmla="*/ 0 w 1028801"/>
                <a:gd name="connsiteY0" fmla="*/ 0 h 160457"/>
                <a:gd name="connsiteX1" fmla="*/ 1038454 w 1028801"/>
                <a:gd name="connsiteY1" fmla="*/ 0 h 160457"/>
                <a:gd name="connsiteX2" fmla="*/ 1038454 w 1028801"/>
                <a:gd name="connsiteY2" fmla="*/ 167986 h 160457"/>
                <a:gd name="connsiteX3" fmla="*/ 0 w 1028801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8801" h="160457">
                  <a:moveTo>
                    <a:pt x="0" y="0"/>
                  </a:moveTo>
                  <a:lnTo>
                    <a:pt x="1038454" y="0"/>
                  </a:lnTo>
                  <a:lnTo>
                    <a:pt x="1038454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EF7D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="" xmlns:a16="http://schemas.microsoft.com/office/drawing/2014/main" id="{3E169699-0B02-43F4-8343-79E5A9D199DA}"/>
                </a:ext>
              </a:extLst>
            </p:cNvPr>
            <p:cNvSpPr/>
            <p:nvPr/>
          </p:nvSpPr>
          <p:spPr>
            <a:xfrm>
              <a:off x="6360186" y="6685200"/>
              <a:ext cx="1524150" cy="160457"/>
            </a:xfrm>
            <a:custGeom>
              <a:avLst/>
              <a:gdLst>
                <a:gd name="connsiteX0" fmla="*/ 0 w 1524150"/>
                <a:gd name="connsiteY0" fmla="*/ 0 h 160457"/>
                <a:gd name="connsiteX1" fmla="*/ 1532279 w 1524150"/>
                <a:gd name="connsiteY1" fmla="*/ 0 h 160457"/>
                <a:gd name="connsiteX2" fmla="*/ 1532279 w 1524150"/>
                <a:gd name="connsiteY2" fmla="*/ 167986 h 160457"/>
                <a:gd name="connsiteX3" fmla="*/ 0 w 152415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150" h="160457">
                  <a:moveTo>
                    <a:pt x="0" y="0"/>
                  </a:moveTo>
                  <a:lnTo>
                    <a:pt x="1532279" y="0"/>
                  </a:lnTo>
                  <a:lnTo>
                    <a:pt x="153227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0B1E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="" xmlns:a16="http://schemas.microsoft.com/office/drawing/2014/main" id="{D5F6CBB5-CB24-4621-9443-48CFB6FAB889}"/>
                </a:ext>
              </a:extLst>
            </p:cNvPr>
            <p:cNvSpPr/>
            <p:nvPr/>
          </p:nvSpPr>
          <p:spPr>
            <a:xfrm>
              <a:off x="3716421" y="6685200"/>
              <a:ext cx="2641860" cy="160457"/>
            </a:xfrm>
            <a:custGeom>
              <a:avLst/>
              <a:gdLst>
                <a:gd name="connsiteX0" fmla="*/ 0 w 2641860"/>
                <a:gd name="connsiteY0" fmla="*/ 0 h 160457"/>
                <a:gd name="connsiteX1" fmla="*/ 2643765 w 2641860"/>
                <a:gd name="connsiteY1" fmla="*/ 0 h 160457"/>
                <a:gd name="connsiteX2" fmla="*/ 2643765 w 2641860"/>
                <a:gd name="connsiteY2" fmla="*/ 167986 h 160457"/>
                <a:gd name="connsiteX3" fmla="*/ 0 w 264186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1860" h="160457">
                  <a:moveTo>
                    <a:pt x="0" y="0"/>
                  </a:moveTo>
                  <a:lnTo>
                    <a:pt x="2643765" y="0"/>
                  </a:lnTo>
                  <a:lnTo>
                    <a:pt x="2643765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04F9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A6FBC277-841B-7941-AC9A-4D456DD335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11" y="5626943"/>
            <a:ext cx="2126616" cy="128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6634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1Col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="" xmlns:a16="http://schemas.microsoft.com/office/drawing/2014/main" id="{4267239E-9F22-6C4A-8FCF-BCF68A416B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0736" y="479181"/>
            <a:ext cx="8734275" cy="49554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800"/>
            </a:lvl1pPr>
          </a:lstStyle>
          <a:p>
            <a:r>
              <a:rPr lang="en-GB"/>
              <a:t>Place headline here</a:t>
            </a:r>
            <a:endParaRPr lang="en-US"/>
          </a:p>
        </p:txBody>
      </p:sp>
      <p:sp>
        <p:nvSpPr>
          <p:cNvPr id="32" name="Content Placeholder 31">
            <a:extLst>
              <a:ext uri="{FF2B5EF4-FFF2-40B4-BE49-F238E27FC236}">
                <a16:creationId xmlns="" xmlns:a16="http://schemas.microsoft.com/office/drawing/2014/main" id="{70E31B46-83DA-B24E-A8E0-0E70659E6B5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71553" y="1302185"/>
            <a:ext cx="10247313" cy="4581091"/>
          </a:xfrm>
        </p:spPr>
        <p:txBody>
          <a:bodyPr/>
          <a:lstStyle/>
          <a:p>
            <a:pPr lvl="0"/>
            <a:r>
              <a:rPr lang="en-GB"/>
              <a:t>Place text here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grpSp>
        <p:nvGrpSpPr>
          <p:cNvPr id="20" name="Graphic 29">
            <a:extLst>
              <a:ext uri="{FF2B5EF4-FFF2-40B4-BE49-F238E27FC236}">
                <a16:creationId xmlns="" xmlns:a16="http://schemas.microsoft.com/office/drawing/2014/main" id="{594A2571-2F4F-4538-9E5B-4367EF9DD9DB}"/>
              </a:ext>
            </a:extLst>
          </p:cNvPr>
          <p:cNvGrpSpPr/>
          <p:nvPr userDrawn="1"/>
        </p:nvGrpSpPr>
        <p:grpSpPr>
          <a:xfrm>
            <a:off x="-600" y="6688802"/>
            <a:ext cx="12184309" cy="159239"/>
            <a:chOff x="-600" y="6685200"/>
            <a:chExt cx="12184309" cy="160457"/>
          </a:xfrm>
        </p:grpSpPr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FEB8E1E6-B54B-4797-B158-EBF6A7CB1DB7}"/>
                </a:ext>
              </a:extLst>
            </p:cNvPr>
            <p:cNvSpPr/>
            <p:nvPr/>
          </p:nvSpPr>
          <p:spPr>
            <a:xfrm>
              <a:off x="10572556" y="6685200"/>
              <a:ext cx="647764" cy="160457"/>
            </a:xfrm>
            <a:custGeom>
              <a:avLst/>
              <a:gdLst>
                <a:gd name="connsiteX0" fmla="*/ 0 w 647763"/>
                <a:gd name="connsiteY0" fmla="*/ 0 h 160457"/>
                <a:gd name="connsiteX1" fmla="*/ 649288 w 647763"/>
                <a:gd name="connsiteY1" fmla="*/ 0 h 160457"/>
                <a:gd name="connsiteX2" fmla="*/ 649288 w 647763"/>
                <a:gd name="connsiteY2" fmla="*/ 167986 h 160457"/>
                <a:gd name="connsiteX3" fmla="*/ 0 w 647763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63" h="160457">
                  <a:moveTo>
                    <a:pt x="0" y="0"/>
                  </a:moveTo>
                  <a:lnTo>
                    <a:pt x="649288" y="0"/>
                  </a:lnTo>
                  <a:lnTo>
                    <a:pt x="64928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AFCA0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FEDF4309-25A4-4153-9FD1-38A662C9A85E}"/>
                </a:ext>
              </a:extLst>
            </p:cNvPr>
            <p:cNvSpPr/>
            <p:nvPr/>
          </p:nvSpPr>
          <p:spPr>
            <a:xfrm>
              <a:off x="9707092" y="6685200"/>
              <a:ext cx="876386" cy="160457"/>
            </a:xfrm>
            <a:custGeom>
              <a:avLst/>
              <a:gdLst>
                <a:gd name="connsiteX0" fmla="*/ 0 w 876386"/>
                <a:gd name="connsiteY0" fmla="*/ 0 h 160457"/>
                <a:gd name="connsiteX1" fmla="*/ 878418 w 876386"/>
                <a:gd name="connsiteY1" fmla="*/ 0 h 160457"/>
                <a:gd name="connsiteX2" fmla="*/ 878418 w 876386"/>
                <a:gd name="connsiteY2" fmla="*/ 167986 h 160457"/>
                <a:gd name="connsiteX3" fmla="*/ 0 w 87638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386" h="160457">
                  <a:moveTo>
                    <a:pt x="0" y="0"/>
                  </a:moveTo>
                  <a:lnTo>
                    <a:pt x="878418" y="0"/>
                  </a:lnTo>
                  <a:lnTo>
                    <a:pt x="87841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50AF4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D67B8954-7051-4F28-8DFF-1F744200A478}"/>
                </a:ext>
              </a:extLst>
            </p:cNvPr>
            <p:cNvSpPr/>
            <p:nvPr/>
          </p:nvSpPr>
          <p:spPr>
            <a:xfrm>
              <a:off x="-600" y="6685200"/>
              <a:ext cx="3721466" cy="160457"/>
            </a:xfrm>
            <a:custGeom>
              <a:avLst/>
              <a:gdLst>
                <a:gd name="connsiteX0" fmla="*/ 0 w 3721466"/>
                <a:gd name="connsiteY0" fmla="*/ 0 h 160457"/>
                <a:gd name="connsiteX1" fmla="*/ 3729849 w 3721466"/>
                <a:gd name="connsiteY1" fmla="*/ 0 h 160457"/>
                <a:gd name="connsiteX2" fmla="*/ 3729849 w 3721466"/>
                <a:gd name="connsiteY2" fmla="*/ 167986 h 160457"/>
                <a:gd name="connsiteX3" fmla="*/ 0 w 372146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1466" h="160457">
                  <a:moveTo>
                    <a:pt x="0" y="0"/>
                  </a:moveTo>
                  <a:lnTo>
                    <a:pt x="3729849" y="0"/>
                  </a:lnTo>
                  <a:lnTo>
                    <a:pt x="372984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E2B6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731D6201-8C1C-44E9-AF2C-905F25058FE6}"/>
                </a:ext>
              </a:extLst>
            </p:cNvPr>
            <p:cNvSpPr/>
            <p:nvPr/>
          </p:nvSpPr>
          <p:spPr>
            <a:xfrm>
              <a:off x="11828074" y="6685200"/>
              <a:ext cx="355635" cy="160457"/>
            </a:xfrm>
            <a:custGeom>
              <a:avLst/>
              <a:gdLst>
                <a:gd name="connsiteX0" fmla="*/ 0 w 355635"/>
                <a:gd name="connsiteY0" fmla="*/ 0 h 160457"/>
                <a:gd name="connsiteX1" fmla="*/ 365669 w 355635"/>
                <a:gd name="connsiteY1" fmla="*/ 0 h 160457"/>
                <a:gd name="connsiteX2" fmla="*/ 365669 w 355635"/>
                <a:gd name="connsiteY2" fmla="*/ 167986 h 160457"/>
                <a:gd name="connsiteX3" fmla="*/ 0 w 355635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635" h="160457">
                  <a:moveTo>
                    <a:pt x="0" y="0"/>
                  </a:moveTo>
                  <a:lnTo>
                    <a:pt x="365669" y="0"/>
                  </a:lnTo>
                  <a:lnTo>
                    <a:pt x="36566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E7258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C1C4AA48-DFE0-4EAF-9A14-C5478DCB153D}"/>
                </a:ext>
              </a:extLst>
            </p:cNvPr>
            <p:cNvSpPr/>
            <p:nvPr/>
          </p:nvSpPr>
          <p:spPr>
            <a:xfrm>
              <a:off x="11218668" y="6685200"/>
              <a:ext cx="609660" cy="160457"/>
            </a:xfrm>
            <a:custGeom>
              <a:avLst/>
              <a:gdLst>
                <a:gd name="connsiteX0" fmla="*/ 0 w 609660"/>
                <a:gd name="connsiteY0" fmla="*/ 0 h 160457"/>
                <a:gd name="connsiteX1" fmla="*/ 610168 w 609660"/>
                <a:gd name="connsiteY1" fmla="*/ 0 h 160457"/>
                <a:gd name="connsiteX2" fmla="*/ 610168 w 609660"/>
                <a:gd name="connsiteY2" fmla="*/ 167986 h 160457"/>
                <a:gd name="connsiteX3" fmla="*/ 0 w 60966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60" h="160457">
                  <a:moveTo>
                    <a:pt x="0" y="0"/>
                  </a:moveTo>
                  <a:lnTo>
                    <a:pt x="610168" y="0"/>
                  </a:lnTo>
                  <a:lnTo>
                    <a:pt x="61016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5A328A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="" xmlns:a16="http://schemas.microsoft.com/office/drawing/2014/main" id="{B7A1702B-9A26-44EB-B815-46E920BB3115}"/>
                </a:ext>
              </a:extLst>
            </p:cNvPr>
            <p:cNvSpPr/>
            <p:nvPr/>
          </p:nvSpPr>
          <p:spPr>
            <a:xfrm>
              <a:off x="8926982" y="6685200"/>
              <a:ext cx="774776" cy="160457"/>
            </a:xfrm>
            <a:custGeom>
              <a:avLst/>
              <a:gdLst>
                <a:gd name="connsiteX0" fmla="*/ 0 w 774776"/>
                <a:gd name="connsiteY0" fmla="*/ 0 h 160457"/>
                <a:gd name="connsiteX1" fmla="*/ 782524 w 774776"/>
                <a:gd name="connsiteY1" fmla="*/ 0 h 160457"/>
                <a:gd name="connsiteX2" fmla="*/ 782524 w 774776"/>
                <a:gd name="connsiteY2" fmla="*/ 167986 h 160457"/>
                <a:gd name="connsiteX3" fmla="*/ 0 w 77477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76" h="160457">
                  <a:moveTo>
                    <a:pt x="0" y="0"/>
                  </a:moveTo>
                  <a:lnTo>
                    <a:pt x="782524" y="0"/>
                  </a:lnTo>
                  <a:lnTo>
                    <a:pt x="782524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FBBA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="" xmlns:a16="http://schemas.microsoft.com/office/drawing/2014/main" id="{F91110A1-B087-491A-B2F4-3321BBF04F63}"/>
                </a:ext>
              </a:extLst>
            </p:cNvPr>
            <p:cNvSpPr/>
            <p:nvPr/>
          </p:nvSpPr>
          <p:spPr>
            <a:xfrm>
              <a:off x="7890941" y="6685200"/>
              <a:ext cx="1028801" cy="160457"/>
            </a:xfrm>
            <a:custGeom>
              <a:avLst/>
              <a:gdLst>
                <a:gd name="connsiteX0" fmla="*/ 0 w 1028801"/>
                <a:gd name="connsiteY0" fmla="*/ 0 h 160457"/>
                <a:gd name="connsiteX1" fmla="*/ 1038454 w 1028801"/>
                <a:gd name="connsiteY1" fmla="*/ 0 h 160457"/>
                <a:gd name="connsiteX2" fmla="*/ 1038454 w 1028801"/>
                <a:gd name="connsiteY2" fmla="*/ 167986 h 160457"/>
                <a:gd name="connsiteX3" fmla="*/ 0 w 1028801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8801" h="160457">
                  <a:moveTo>
                    <a:pt x="0" y="0"/>
                  </a:moveTo>
                  <a:lnTo>
                    <a:pt x="1038454" y="0"/>
                  </a:lnTo>
                  <a:lnTo>
                    <a:pt x="1038454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EF7D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3CA0AACA-51B3-4EAE-8872-51B37996E4A9}"/>
                </a:ext>
              </a:extLst>
            </p:cNvPr>
            <p:cNvSpPr/>
            <p:nvPr/>
          </p:nvSpPr>
          <p:spPr>
            <a:xfrm>
              <a:off x="6360186" y="6685200"/>
              <a:ext cx="1524150" cy="160457"/>
            </a:xfrm>
            <a:custGeom>
              <a:avLst/>
              <a:gdLst>
                <a:gd name="connsiteX0" fmla="*/ 0 w 1524150"/>
                <a:gd name="connsiteY0" fmla="*/ 0 h 160457"/>
                <a:gd name="connsiteX1" fmla="*/ 1532279 w 1524150"/>
                <a:gd name="connsiteY1" fmla="*/ 0 h 160457"/>
                <a:gd name="connsiteX2" fmla="*/ 1532279 w 1524150"/>
                <a:gd name="connsiteY2" fmla="*/ 167986 h 160457"/>
                <a:gd name="connsiteX3" fmla="*/ 0 w 152415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150" h="160457">
                  <a:moveTo>
                    <a:pt x="0" y="0"/>
                  </a:moveTo>
                  <a:lnTo>
                    <a:pt x="1532279" y="0"/>
                  </a:lnTo>
                  <a:lnTo>
                    <a:pt x="153227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0B1E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A458CBD6-E8EC-42AD-9D62-2F814C136295}"/>
                </a:ext>
              </a:extLst>
            </p:cNvPr>
            <p:cNvSpPr/>
            <p:nvPr/>
          </p:nvSpPr>
          <p:spPr>
            <a:xfrm>
              <a:off x="3716421" y="6685200"/>
              <a:ext cx="2641860" cy="160457"/>
            </a:xfrm>
            <a:custGeom>
              <a:avLst/>
              <a:gdLst>
                <a:gd name="connsiteX0" fmla="*/ 0 w 2641860"/>
                <a:gd name="connsiteY0" fmla="*/ 0 h 160457"/>
                <a:gd name="connsiteX1" fmla="*/ 2643765 w 2641860"/>
                <a:gd name="connsiteY1" fmla="*/ 0 h 160457"/>
                <a:gd name="connsiteX2" fmla="*/ 2643765 w 2641860"/>
                <a:gd name="connsiteY2" fmla="*/ 167986 h 160457"/>
                <a:gd name="connsiteX3" fmla="*/ 0 w 264186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1860" h="160457">
                  <a:moveTo>
                    <a:pt x="0" y="0"/>
                  </a:moveTo>
                  <a:lnTo>
                    <a:pt x="2643765" y="0"/>
                  </a:lnTo>
                  <a:lnTo>
                    <a:pt x="2643765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04F9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8ADF3C1D-850D-0642-884B-C321592EB2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45951" y="-67433"/>
            <a:ext cx="2184204" cy="131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95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1Col Dark Blue - EXCEPTIONAL USE OF HORIZON LI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DBC8290-DFDF-DF4B-AC66-B11D38FB3855}"/>
              </a:ext>
            </a:extLst>
          </p:cNvPr>
          <p:cNvSpPr/>
          <p:nvPr userDrawn="1"/>
        </p:nvSpPr>
        <p:spPr>
          <a:xfrm>
            <a:off x="0" y="6339600"/>
            <a:ext cx="12192000" cy="518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+mn-cs"/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="" xmlns:a16="http://schemas.microsoft.com/office/drawing/2014/main" id="{4267239E-9F22-6C4A-8FCF-BCF68A416B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0736" y="479181"/>
            <a:ext cx="8734275" cy="49554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GB"/>
              <a:t>Place headline here</a:t>
            </a:r>
            <a:endParaRPr lang="en-US"/>
          </a:p>
        </p:txBody>
      </p:sp>
      <p:sp>
        <p:nvSpPr>
          <p:cNvPr id="32" name="Content Placeholder 31">
            <a:extLst>
              <a:ext uri="{FF2B5EF4-FFF2-40B4-BE49-F238E27FC236}">
                <a16:creationId xmlns="" xmlns:a16="http://schemas.microsoft.com/office/drawing/2014/main" id="{70E31B46-83DA-B24E-A8E0-0E70659E6B5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71553" y="1302185"/>
            <a:ext cx="10247313" cy="458109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Place text here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grpSp>
        <p:nvGrpSpPr>
          <p:cNvPr id="12" name="Graphic 29">
            <a:extLst>
              <a:ext uri="{FF2B5EF4-FFF2-40B4-BE49-F238E27FC236}">
                <a16:creationId xmlns="" xmlns:a16="http://schemas.microsoft.com/office/drawing/2014/main" id="{EAA61994-D90C-4920-8921-A7D08680E405}"/>
              </a:ext>
            </a:extLst>
          </p:cNvPr>
          <p:cNvGrpSpPr/>
          <p:nvPr userDrawn="1"/>
        </p:nvGrpSpPr>
        <p:grpSpPr>
          <a:xfrm>
            <a:off x="-600" y="6688802"/>
            <a:ext cx="12184309" cy="159239"/>
            <a:chOff x="-600" y="6685200"/>
            <a:chExt cx="12184309" cy="160457"/>
          </a:xfrm>
        </p:grpSpPr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4E94E3C4-99F2-4BB9-9307-139EB7259D74}"/>
                </a:ext>
              </a:extLst>
            </p:cNvPr>
            <p:cNvSpPr/>
            <p:nvPr/>
          </p:nvSpPr>
          <p:spPr>
            <a:xfrm>
              <a:off x="10572556" y="6685200"/>
              <a:ext cx="647764" cy="160457"/>
            </a:xfrm>
            <a:custGeom>
              <a:avLst/>
              <a:gdLst>
                <a:gd name="connsiteX0" fmla="*/ 0 w 647763"/>
                <a:gd name="connsiteY0" fmla="*/ 0 h 160457"/>
                <a:gd name="connsiteX1" fmla="*/ 649288 w 647763"/>
                <a:gd name="connsiteY1" fmla="*/ 0 h 160457"/>
                <a:gd name="connsiteX2" fmla="*/ 649288 w 647763"/>
                <a:gd name="connsiteY2" fmla="*/ 167986 h 160457"/>
                <a:gd name="connsiteX3" fmla="*/ 0 w 647763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63" h="160457">
                  <a:moveTo>
                    <a:pt x="0" y="0"/>
                  </a:moveTo>
                  <a:lnTo>
                    <a:pt x="649288" y="0"/>
                  </a:lnTo>
                  <a:lnTo>
                    <a:pt x="64928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AFCA0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CDEAADB9-A530-4E2B-9525-B180F4A2D070}"/>
                </a:ext>
              </a:extLst>
            </p:cNvPr>
            <p:cNvSpPr/>
            <p:nvPr/>
          </p:nvSpPr>
          <p:spPr>
            <a:xfrm>
              <a:off x="9707092" y="6685200"/>
              <a:ext cx="876386" cy="160457"/>
            </a:xfrm>
            <a:custGeom>
              <a:avLst/>
              <a:gdLst>
                <a:gd name="connsiteX0" fmla="*/ 0 w 876386"/>
                <a:gd name="connsiteY0" fmla="*/ 0 h 160457"/>
                <a:gd name="connsiteX1" fmla="*/ 878418 w 876386"/>
                <a:gd name="connsiteY1" fmla="*/ 0 h 160457"/>
                <a:gd name="connsiteX2" fmla="*/ 878418 w 876386"/>
                <a:gd name="connsiteY2" fmla="*/ 167986 h 160457"/>
                <a:gd name="connsiteX3" fmla="*/ 0 w 87638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386" h="160457">
                  <a:moveTo>
                    <a:pt x="0" y="0"/>
                  </a:moveTo>
                  <a:lnTo>
                    <a:pt x="878418" y="0"/>
                  </a:lnTo>
                  <a:lnTo>
                    <a:pt x="87841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50AF4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CD6677C7-1B05-43C2-A65F-80A4C3F68861}"/>
                </a:ext>
              </a:extLst>
            </p:cNvPr>
            <p:cNvSpPr/>
            <p:nvPr/>
          </p:nvSpPr>
          <p:spPr>
            <a:xfrm>
              <a:off x="-600" y="6685200"/>
              <a:ext cx="3721466" cy="160457"/>
            </a:xfrm>
            <a:custGeom>
              <a:avLst/>
              <a:gdLst>
                <a:gd name="connsiteX0" fmla="*/ 0 w 3721466"/>
                <a:gd name="connsiteY0" fmla="*/ 0 h 160457"/>
                <a:gd name="connsiteX1" fmla="*/ 3729849 w 3721466"/>
                <a:gd name="connsiteY1" fmla="*/ 0 h 160457"/>
                <a:gd name="connsiteX2" fmla="*/ 3729849 w 3721466"/>
                <a:gd name="connsiteY2" fmla="*/ 167986 h 160457"/>
                <a:gd name="connsiteX3" fmla="*/ 0 w 372146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1466" h="160457">
                  <a:moveTo>
                    <a:pt x="0" y="0"/>
                  </a:moveTo>
                  <a:lnTo>
                    <a:pt x="3729849" y="0"/>
                  </a:lnTo>
                  <a:lnTo>
                    <a:pt x="372984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E2B6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E026F637-27B7-4A00-914F-E30C9FAA2F4C}"/>
                </a:ext>
              </a:extLst>
            </p:cNvPr>
            <p:cNvSpPr/>
            <p:nvPr/>
          </p:nvSpPr>
          <p:spPr>
            <a:xfrm>
              <a:off x="11828074" y="6685200"/>
              <a:ext cx="355635" cy="160457"/>
            </a:xfrm>
            <a:custGeom>
              <a:avLst/>
              <a:gdLst>
                <a:gd name="connsiteX0" fmla="*/ 0 w 355635"/>
                <a:gd name="connsiteY0" fmla="*/ 0 h 160457"/>
                <a:gd name="connsiteX1" fmla="*/ 365669 w 355635"/>
                <a:gd name="connsiteY1" fmla="*/ 0 h 160457"/>
                <a:gd name="connsiteX2" fmla="*/ 365669 w 355635"/>
                <a:gd name="connsiteY2" fmla="*/ 167986 h 160457"/>
                <a:gd name="connsiteX3" fmla="*/ 0 w 355635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635" h="160457">
                  <a:moveTo>
                    <a:pt x="0" y="0"/>
                  </a:moveTo>
                  <a:lnTo>
                    <a:pt x="365669" y="0"/>
                  </a:lnTo>
                  <a:lnTo>
                    <a:pt x="36566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E7258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72425576-BB7F-46FF-8909-937080248C03}"/>
                </a:ext>
              </a:extLst>
            </p:cNvPr>
            <p:cNvSpPr/>
            <p:nvPr/>
          </p:nvSpPr>
          <p:spPr>
            <a:xfrm>
              <a:off x="11218668" y="6685200"/>
              <a:ext cx="609660" cy="160457"/>
            </a:xfrm>
            <a:custGeom>
              <a:avLst/>
              <a:gdLst>
                <a:gd name="connsiteX0" fmla="*/ 0 w 609660"/>
                <a:gd name="connsiteY0" fmla="*/ 0 h 160457"/>
                <a:gd name="connsiteX1" fmla="*/ 610168 w 609660"/>
                <a:gd name="connsiteY1" fmla="*/ 0 h 160457"/>
                <a:gd name="connsiteX2" fmla="*/ 610168 w 609660"/>
                <a:gd name="connsiteY2" fmla="*/ 167986 h 160457"/>
                <a:gd name="connsiteX3" fmla="*/ 0 w 60966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60" h="160457">
                  <a:moveTo>
                    <a:pt x="0" y="0"/>
                  </a:moveTo>
                  <a:lnTo>
                    <a:pt x="610168" y="0"/>
                  </a:lnTo>
                  <a:lnTo>
                    <a:pt x="61016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5A328A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B0E7899E-64F8-4DAE-8FB7-618E7CB2A077}"/>
                </a:ext>
              </a:extLst>
            </p:cNvPr>
            <p:cNvSpPr/>
            <p:nvPr/>
          </p:nvSpPr>
          <p:spPr>
            <a:xfrm>
              <a:off x="8926982" y="6685200"/>
              <a:ext cx="774776" cy="160457"/>
            </a:xfrm>
            <a:custGeom>
              <a:avLst/>
              <a:gdLst>
                <a:gd name="connsiteX0" fmla="*/ 0 w 774776"/>
                <a:gd name="connsiteY0" fmla="*/ 0 h 160457"/>
                <a:gd name="connsiteX1" fmla="*/ 782524 w 774776"/>
                <a:gd name="connsiteY1" fmla="*/ 0 h 160457"/>
                <a:gd name="connsiteX2" fmla="*/ 782524 w 774776"/>
                <a:gd name="connsiteY2" fmla="*/ 167986 h 160457"/>
                <a:gd name="connsiteX3" fmla="*/ 0 w 77477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76" h="160457">
                  <a:moveTo>
                    <a:pt x="0" y="0"/>
                  </a:moveTo>
                  <a:lnTo>
                    <a:pt x="782524" y="0"/>
                  </a:lnTo>
                  <a:lnTo>
                    <a:pt x="782524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FBBA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ED82488A-ABA2-4630-B886-F407C8F01773}"/>
                </a:ext>
              </a:extLst>
            </p:cNvPr>
            <p:cNvSpPr/>
            <p:nvPr/>
          </p:nvSpPr>
          <p:spPr>
            <a:xfrm>
              <a:off x="7890941" y="6685200"/>
              <a:ext cx="1028801" cy="160457"/>
            </a:xfrm>
            <a:custGeom>
              <a:avLst/>
              <a:gdLst>
                <a:gd name="connsiteX0" fmla="*/ 0 w 1028801"/>
                <a:gd name="connsiteY0" fmla="*/ 0 h 160457"/>
                <a:gd name="connsiteX1" fmla="*/ 1038454 w 1028801"/>
                <a:gd name="connsiteY1" fmla="*/ 0 h 160457"/>
                <a:gd name="connsiteX2" fmla="*/ 1038454 w 1028801"/>
                <a:gd name="connsiteY2" fmla="*/ 167986 h 160457"/>
                <a:gd name="connsiteX3" fmla="*/ 0 w 1028801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8801" h="160457">
                  <a:moveTo>
                    <a:pt x="0" y="0"/>
                  </a:moveTo>
                  <a:lnTo>
                    <a:pt x="1038454" y="0"/>
                  </a:lnTo>
                  <a:lnTo>
                    <a:pt x="1038454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EF7D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2D2C7CC0-BD09-433C-85F8-2EAF474D50E9}"/>
                </a:ext>
              </a:extLst>
            </p:cNvPr>
            <p:cNvSpPr/>
            <p:nvPr/>
          </p:nvSpPr>
          <p:spPr>
            <a:xfrm>
              <a:off x="6360186" y="6685200"/>
              <a:ext cx="1524150" cy="160457"/>
            </a:xfrm>
            <a:custGeom>
              <a:avLst/>
              <a:gdLst>
                <a:gd name="connsiteX0" fmla="*/ 0 w 1524150"/>
                <a:gd name="connsiteY0" fmla="*/ 0 h 160457"/>
                <a:gd name="connsiteX1" fmla="*/ 1532279 w 1524150"/>
                <a:gd name="connsiteY1" fmla="*/ 0 h 160457"/>
                <a:gd name="connsiteX2" fmla="*/ 1532279 w 1524150"/>
                <a:gd name="connsiteY2" fmla="*/ 167986 h 160457"/>
                <a:gd name="connsiteX3" fmla="*/ 0 w 152415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150" h="160457">
                  <a:moveTo>
                    <a:pt x="0" y="0"/>
                  </a:moveTo>
                  <a:lnTo>
                    <a:pt x="1532279" y="0"/>
                  </a:lnTo>
                  <a:lnTo>
                    <a:pt x="153227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0B1E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10D0789F-DE71-4CBD-94E4-B55FDD736A50}"/>
                </a:ext>
              </a:extLst>
            </p:cNvPr>
            <p:cNvSpPr/>
            <p:nvPr/>
          </p:nvSpPr>
          <p:spPr>
            <a:xfrm>
              <a:off x="3716421" y="6685200"/>
              <a:ext cx="2641860" cy="160457"/>
            </a:xfrm>
            <a:custGeom>
              <a:avLst/>
              <a:gdLst>
                <a:gd name="connsiteX0" fmla="*/ 0 w 2641860"/>
                <a:gd name="connsiteY0" fmla="*/ 0 h 160457"/>
                <a:gd name="connsiteX1" fmla="*/ 2643765 w 2641860"/>
                <a:gd name="connsiteY1" fmla="*/ 0 h 160457"/>
                <a:gd name="connsiteX2" fmla="*/ 2643765 w 2641860"/>
                <a:gd name="connsiteY2" fmla="*/ 167986 h 160457"/>
                <a:gd name="connsiteX3" fmla="*/ 0 w 264186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1860" h="160457">
                  <a:moveTo>
                    <a:pt x="0" y="0"/>
                  </a:moveTo>
                  <a:lnTo>
                    <a:pt x="2643765" y="0"/>
                  </a:lnTo>
                  <a:lnTo>
                    <a:pt x="2643765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04F9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764DFC44-2A38-2348-9052-820AF4F3FA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4020" y="-51909"/>
            <a:ext cx="2126616" cy="128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61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1Col Mid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DBC8290-DFDF-DF4B-AC66-B11D38FB3855}"/>
              </a:ext>
            </a:extLst>
          </p:cNvPr>
          <p:cNvSpPr/>
          <p:nvPr userDrawn="1"/>
        </p:nvSpPr>
        <p:spPr>
          <a:xfrm>
            <a:off x="0" y="6339600"/>
            <a:ext cx="12192000" cy="518400"/>
          </a:xfrm>
          <a:prstGeom prst="rect">
            <a:avLst/>
          </a:prstGeom>
          <a:solidFill>
            <a:srgbClr val="0E2B6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+mn-cs"/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="" xmlns:a16="http://schemas.microsoft.com/office/drawing/2014/main" id="{4267239E-9F22-6C4A-8FCF-BCF68A416B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0736" y="479181"/>
            <a:ext cx="8734275" cy="49554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GB"/>
              <a:t>Place headline here</a:t>
            </a:r>
            <a:endParaRPr lang="en-US"/>
          </a:p>
        </p:txBody>
      </p:sp>
      <p:sp>
        <p:nvSpPr>
          <p:cNvPr id="32" name="Content Placeholder 31">
            <a:extLst>
              <a:ext uri="{FF2B5EF4-FFF2-40B4-BE49-F238E27FC236}">
                <a16:creationId xmlns="" xmlns:a16="http://schemas.microsoft.com/office/drawing/2014/main" id="{70E31B46-83DA-B24E-A8E0-0E70659E6B5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71553" y="1302185"/>
            <a:ext cx="10247313" cy="458109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Place text here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grpSp>
        <p:nvGrpSpPr>
          <p:cNvPr id="28" name="Graphic 29">
            <a:extLst>
              <a:ext uri="{FF2B5EF4-FFF2-40B4-BE49-F238E27FC236}">
                <a16:creationId xmlns="" xmlns:a16="http://schemas.microsoft.com/office/drawing/2014/main" id="{6BFDE73D-D78E-432E-85B0-1DFE7D2AF233}"/>
              </a:ext>
            </a:extLst>
          </p:cNvPr>
          <p:cNvGrpSpPr/>
          <p:nvPr userDrawn="1"/>
        </p:nvGrpSpPr>
        <p:grpSpPr>
          <a:xfrm>
            <a:off x="-600" y="6688802"/>
            <a:ext cx="12184309" cy="159239"/>
            <a:chOff x="-600" y="6685200"/>
            <a:chExt cx="12184309" cy="160457"/>
          </a:xfrm>
        </p:grpSpPr>
        <p:sp>
          <p:nvSpPr>
            <p:cNvPr id="29" name="Freeform: Shape 28">
              <a:extLst>
                <a:ext uri="{FF2B5EF4-FFF2-40B4-BE49-F238E27FC236}">
                  <a16:creationId xmlns="" xmlns:a16="http://schemas.microsoft.com/office/drawing/2014/main" id="{FFC1A302-3DE5-48D0-AC28-7576F14D800B}"/>
                </a:ext>
              </a:extLst>
            </p:cNvPr>
            <p:cNvSpPr/>
            <p:nvPr/>
          </p:nvSpPr>
          <p:spPr>
            <a:xfrm>
              <a:off x="10572556" y="6685200"/>
              <a:ext cx="647764" cy="160457"/>
            </a:xfrm>
            <a:custGeom>
              <a:avLst/>
              <a:gdLst>
                <a:gd name="connsiteX0" fmla="*/ 0 w 647763"/>
                <a:gd name="connsiteY0" fmla="*/ 0 h 160457"/>
                <a:gd name="connsiteX1" fmla="*/ 649288 w 647763"/>
                <a:gd name="connsiteY1" fmla="*/ 0 h 160457"/>
                <a:gd name="connsiteX2" fmla="*/ 649288 w 647763"/>
                <a:gd name="connsiteY2" fmla="*/ 167986 h 160457"/>
                <a:gd name="connsiteX3" fmla="*/ 0 w 647763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63" h="160457">
                  <a:moveTo>
                    <a:pt x="0" y="0"/>
                  </a:moveTo>
                  <a:lnTo>
                    <a:pt x="649288" y="0"/>
                  </a:lnTo>
                  <a:lnTo>
                    <a:pt x="64928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AFCA0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="" xmlns:a16="http://schemas.microsoft.com/office/drawing/2014/main" id="{3FFC4034-FCD5-4EB7-B3C6-E04170FF13AE}"/>
                </a:ext>
              </a:extLst>
            </p:cNvPr>
            <p:cNvSpPr/>
            <p:nvPr/>
          </p:nvSpPr>
          <p:spPr>
            <a:xfrm>
              <a:off x="9707092" y="6685200"/>
              <a:ext cx="876386" cy="160457"/>
            </a:xfrm>
            <a:custGeom>
              <a:avLst/>
              <a:gdLst>
                <a:gd name="connsiteX0" fmla="*/ 0 w 876386"/>
                <a:gd name="connsiteY0" fmla="*/ 0 h 160457"/>
                <a:gd name="connsiteX1" fmla="*/ 878418 w 876386"/>
                <a:gd name="connsiteY1" fmla="*/ 0 h 160457"/>
                <a:gd name="connsiteX2" fmla="*/ 878418 w 876386"/>
                <a:gd name="connsiteY2" fmla="*/ 167986 h 160457"/>
                <a:gd name="connsiteX3" fmla="*/ 0 w 87638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386" h="160457">
                  <a:moveTo>
                    <a:pt x="0" y="0"/>
                  </a:moveTo>
                  <a:lnTo>
                    <a:pt x="878418" y="0"/>
                  </a:lnTo>
                  <a:lnTo>
                    <a:pt x="87841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50AF4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29938F46-EB73-4244-9E32-7FA535DFE035}"/>
                </a:ext>
              </a:extLst>
            </p:cNvPr>
            <p:cNvSpPr/>
            <p:nvPr/>
          </p:nvSpPr>
          <p:spPr>
            <a:xfrm>
              <a:off x="-600" y="6685200"/>
              <a:ext cx="3721466" cy="160457"/>
            </a:xfrm>
            <a:custGeom>
              <a:avLst/>
              <a:gdLst>
                <a:gd name="connsiteX0" fmla="*/ 0 w 3721466"/>
                <a:gd name="connsiteY0" fmla="*/ 0 h 160457"/>
                <a:gd name="connsiteX1" fmla="*/ 3729849 w 3721466"/>
                <a:gd name="connsiteY1" fmla="*/ 0 h 160457"/>
                <a:gd name="connsiteX2" fmla="*/ 3729849 w 3721466"/>
                <a:gd name="connsiteY2" fmla="*/ 167986 h 160457"/>
                <a:gd name="connsiteX3" fmla="*/ 0 w 372146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1466" h="160457">
                  <a:moveTo>
                    <a:pt x="0" y="0"/>
                  </a:moveTo>
                  <a:lnTo>
                    <a:pt x="3729849" y="0"/>
                  </a:lnTo>
                  <a:lnTo>
                    <a:pt x="372984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E2B6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35095CE8-AE4E-495C-BEA5-180B8E249D17}"/>
                </a:ext>
              </a:extLst>
            </p:cNvPr>
            <p:cNvSpPr/>
            <p:nvPr/>
          </p:nvSpPr>
          <p:spPr>
            <a:xfrm>
              <a:off x="11828074" y="6685200"/>
              <a:ext cx="355635" cy="160457"/>
            </a:xfrm>
            <a:custGeom>
              <a:avLst/>
              <a:gdLst>
                <a:gd name="connsiteX0" fmla="*/ 0 w 355635"/>
                <a:gd name="connsiteY0" fmla="*/ 0 h 160457"/>
                <a:gd name="connsiteX1" fmla="*/ 365669 w 355635"/>
                <a:gd name="connsiteY1" fmla="*/ 0 h 160457"/>
                <a:gd name="connsiteX2" fmla="*/ 365669 w 355635"/>
                <a:gd name="connsiteY2" fmla="*/ 167986 h 160457"/>
                <a:gd name="connsiteX3" fmla="*/ 0 w 355635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635" h="160457">
                  <a:moveTo>
                    <a:pt x="0" y="0"/>
                  </a:moveTo>
                  <a:lnTo>
                    <a:pt x="365669" y="0"/>
                  </a:lnTo>
                  <a:lnTo>
                    <a:pt x="36566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E7258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="" xmlns:a16="http://schemas.microsoft.com/office/drawing/2014/main" id="{9402473F-3CEE-4CC9-8F77-0BC6A6B8D8F3}"/>
                </a:ext>
              </a:extLst>
            </p:cNvPr>
            <p:cNvSpPr/>
            <p:nvPr/>
          </p:nvSpPr>
          <p:spPr>
            <a:xfrm>
              <a:off x="11218668" y="6685200"/>
              <a:ext cx="609660" cy="160457"/>
            </a:xfrm>
            <a:custGeom>
              <a:avLst/>
              <a:gdLst>
                <a:gd name="connsiteX0" fmla="*/ 0 w 609660"/>
                <a:gd name="connsiteY0" fmla="*/ 0 h 160457"/>
                <a:gd name="connsiteX1" fmla="*/ 610168 w 609660"/>
                <a:gd name="connsiteY1" fmla="*/ 0 h 160457"/>
                <a:gd name="connsiteX2" fmla="*/ 610168 w 609660"/>
                <a:gd name="connsiteY2" fmla="*/ 167986 h 160457"/>
                <a:gd name="connsiteX3" fmla="*/ 0 w 60966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60" h="160457">
                  <a:moveTo>
                    <a:pt x="0" y="0"/>
                  </a:moveTo>
                  <a:lnTo>
                    <a:pt x="610168" y="0"/>
                  </a:lnTo>
                  <a:lnTo>
                    <a:pt x="61016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5A328A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="" xmlns:a16="http://schemas.microsoft.com/office/drawing/2014/main" id="{11CE5312-ED30-4539-8C8A-A9073620E550}"/>
                </a:ext>
              </a:extLst>
            </p:cNvPr>
            <p:cNvSpPr/>
            <p:nvPr/>
          </p:nvSpPr>
          <p:spPr>
            <a:xfrm>
              <a:off x="8926982" y="6685200"/>
              <a:ext cx="774776" cy="160457"/>
            </a:xfrm>
            <a:custGeom>
              <a:avLst/>
              <a:gdLst>
                <a:gd name="connsiteX0" fmla="*/ 0 w 774776"/>
                <a:gd name="connsiteY0" fmla="*/ 0 h 160457"/>
                <a:gd name="connsiteX1" fmla="*/ 782524 w 774776"/>
                <a:gd name="connsiteY1" fmla="*/ 0 h 160457"/>
                <a:gd name="connsiteX2" fmla="*/ 782524 w 774776"/>
                <a:gd name="connsiteY2" fmla="*/ 167986 h 160457"/>
                <a:gd name="connsiteX3" fmla="*/ 0 w 77477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76" h="160457">
                  <a:moveTo>
                    <a:pt x="0" y="0"/>
                  </a:moveTo>
                  <a:lnTo>
                    <a:pt x="782524" y="0"/>
                  </a:lnTo>
                  <a:lnTo>
                    <a:pt x="782524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FBBA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6F5E920A-E48B-4CD4-B321-0BDF779E2189}"/>
                </a:ext>
              </a:extLst>
            </p:cNvPr>
            <p:cNvSpPr/>
            <p:nvPr/>
          </p:nvSpPr>
          <p:spPr>
            <a:xfrm>
              <a:off x="7890941" y="6685200"/>
              <a:ext cx="1028801" cy="160457"/>
            </a:xfrm>
            <a:custGeom>
              <a:avLst/>
              <a:gdLst>
                <a:gd name="connsiteX0" fmla="*/ 0 w 1028801"/>
                <a:gd name="connsiteY0" fmla="*/ 0 h 160457"/>
                <a:gd name="connsiteX1" fmla="*/ 1038454 w 1028801"/>
                <a:gd name="connsiteY1" fmla="*/ 0 h 160457"/>
                <a:gd name="connsiteX2" fmla="*/ 1038454 w 1028801"/>
                <a:gd name="connsiteY2" fmla="*/ 167986 h 160457"/>
                <a:gd name="connsiteX3" fmla="*/ 0 w 1028801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8801" h="160457">
                  <a:moveTo>
                    <a:pt x="0" y="0"/>
                  </a:moveTo>
                  <a:lnTo>
                    <a:pt x="1038454" y="0"/>
                  </a:lnTo>
                  <a:lnTo>
                    <a:pt x="1038454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EF7D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="" xmlns:a16="http://schemas.microsoft.com/office/drawing/2014/main" id="{ACE0CEFD-31B5-4AA9-BF91-1430E260FCD2}"/>
                </a:ext>
              </a:extLst>
            </p:cNvPr>
            <p:cNvSpPr/>
            <p:nvPr/>
          </p:nvSpPr>
          <p:spPr>
            <a:xfrm>
              <a:off x="6360186" y="6685200"/>
              <a:ext cx="1524150" cy="160457"/>
            </a:xfrm>
            <a:custGeom>
              <a:avLst/>
              <a:gdLst>
                <a:gd name="connsiteX0" fmla="*/ 0 w 1524150"/>
                <a:gd name="connsiteY0" fmla="*/ 0 h 160457"/>
                <a:gd name="connsiteX1" fmla="*/ 1532279 w 1524150"/>
                <a:gd name="connsiteY1" fmla="*/ 0 h 160457"/>
                <a:gd name="connsiteX2" fmla="*/ 1532279 w 1524150"/>
                <a:gd name="connsiteY2" fmla="*/ 167986 h 160457"/>
                <a:gd name="connsiteX3" fmla="*/ 0 w 152415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150" h="160457">
                  <a:moveTo>
                    <a:pt x="0" y="0"/>
                  </a:moveTo>
                  <a:lnTo>
                    <a:pt x="1532279" y="0"/>
                  </a:lnTo>
                  <a:lnTo>
                    <a:pt x="153227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0B1E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="" xmlns:a16="http://schemas.microsoft.com/office/drawing/2014/main" id="{6AFD9DB3-AC27-4B5A-90F4-B6A134A6DAE7}"/>
                </a:ext>
              </a:extLst>
            </p:cNvPr>
            <p:cNvSpPr/>
            <p:nvPr/>
          </p:nvSpPr>
          <p:spPr>
            <a:xfrm>
              <a:off x="3716421" y="6685200"/>
              <a:ext cx="2641860" cy="160457"/>
            </a:xfrm>
            <a:custGeom>
              <a:avLst/>
              <a:gdLst>
                <a:gd name="connsiteX0" fmla="*/ 0 w 2641860"/>
                <a:gd name="connsiteY0" fmla="*/ 0 h 160457"/>
                <a:gd name="connsiteX1" fmla="*/ 2643765 w 2641860"/>
                <a:gd name="connsiteY1" fmla="*/ 0 h 160457"/>
                <a:gd name="connsiteX2" fmla="*/ 2643765 w 2641860"/>
                <a:gd name="connsiteY2" fmla="*/ 167986 h 160457"/>
                <a:gd name="connsiteX3" fmla="*/ 0 w 264186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1860" h="160457">
                  <a:moveTo>
                    <a:pt x="0" y="0"/>
                  </a:moveTo>
                  <a:lnTo>
                    <a:pt x="2643765" y="0"/>
                  </a:lnTo>
                  <a:lnTo>
                    <a:pt x="2643765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04F9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8A83A97F-80AE-DE4A-9BF4-4592A02C41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4020" y="-51909"/>
            <a:ext cx="2126616" cy="128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3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1Col Cya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DBC8290-DFDF-DF4B-AC66-B11D38FB3855}"/>
              </a:ext>
            </a:extLst>
          </p:cNvPr>
          <p:cNvSpPr/>
          <p:nvPr userDrawn="1"/>
        </p:nvSpPr>
        <p:spPr>
          <a:xfrm>
            <a:off x="0" y="6339600"/>
            <a:ext cx="12192000" cy="518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+mn-cs"/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="" xmlns:a16="http://schemas.microsoft.com/office/drawing/2014/main" id="{4267239E-9F22-6C4A-8FCF-BCF68A416B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0736" y="479181"/>
            <a:ext cx="8734275" cy="49554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GB"/>
              <a:t>Place headline here</a:t>
            </a:r>
            <a:endParaRPr lang="en-US"/>
          </a:p>
        </p:txBody>
      </p:sp>
      <p:sp>
        <p:nvSpPr>
          <p:cNvPr id="32" name="Content Placeholder 31">
            <a:extLst>
              <a:ext uri="{FF2B5EF4-FFF2-40B4-BE49-F238E27FC236}">
                <a16:creationId xmlns="" xmlns:a16="http://schemas.microsoft.com/office/drawing/2014/main" id="{70E31B46-83DA-B24E-A8E0-0E70659E6B5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71553" y="1302185"/>
            <a:ext cx="10247313" cy="458109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Place text here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grpSp>
        <p:nvGrpSpPr>
          <p:cNvPr id="12" name="Graphic 29">
            <a:extLst>
              <a:ext uri="{FF2B5EF4-FFF2-40B4-BE49-F238E27FC236}">
                <a16:creationId xmlns="" xmlns:a16="http://schemas.microsoft.com/office/drawing/2014/main" id="{D5C75520-FC38-4102-A714-63853BDA6E30}"/>
              </a:ext>
            </a:extLst>
          </p:cNvPr>
          <p:cNvGrpSpPr/>
          <p:nvPr userDrawn="1"/>
        </p:nvGrpSpPr>
        <p:grpSpPr>
          <a:xfrm>
            <a:off x="-600" y="6688802"/>
            <a:ext cx="12184309" cy="159239"/>
            <a:chOff x="-600" y="6685200"/>
            <a:chExt cx="12184309" cy="160457"/>
          </a:xfrm>
        </p:grpSpPr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EADCDACF-6CEC-4216-8A70-872DEFA7E9B0}"/>
                </a:ext>
              </a:extLst>
            </p:cNvPr>
            <p:cNvSpPr/>
            <p:nvPr/>
          </p:nvSpPr>
          <p:spPr>
            <a:xfrm>
              <a:off x="10572556" y="6685200"/>
              <a:ext cx="647764" cy="160457"/>
            </a:xfrm>
            <a:custGeom>
              <a:avLst/>
              <a:gdLst>
                <a:gd name="connsiteX0" fmla="*/ 0 w 647763"/>
                <a:gd name="connsiteY0" fmla="*/ 0 h 160457"/>
                <a:gd name="connsiteX1" fmla="*/ 649288 w 647763"/>
                <a:gd name="connsiteY1" fmla="*/ 0 h 160457"/>
                <a:gd name="connsiteX2" fmla="*/ 649288 w 647763"/>
                <a:gd name="connsiteY2" fmla="*/ 167986 h 160457"/>
                <a:gd name="connsiteX3" fmla="*/ 0 w 647763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63" h="160457">
                  <a:moveTo>
                    <a:pt x="0" y="0"/>
                  </a:moveTo>
                  <a:lnTo>
                    <a:pt x="649288" y="0"/>
                  </a:lnTo>
                  <a:lnTo>
                    <a:pt x="64928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AFCA0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92F01B7A-AE99-466E-B24B-5D752292B373}"/>
                </a:ext>
              </a:extLst>
            </p:cNvPr>
            <p:cNvSpPr/>
            <p:nvPr/>
          </p:nvSpPr>
          <p:spPr>
            <a:xfrm>
              <a:off x="9707092" y="6685200"/>
              <a:ext cx="876386" cy="160457"/>
            </a:xfrm>
            <a:custGeom>
              <a:avLst/>
              <a:gdLst>
                <a:gd name="connsiteX0" fmla="*/ 0 w 876386"/>
                <a:gd name="connsiteY0" fmla="*/ 0 h 160457"/>
                <a:gd name="connsiteX1" fmla="*/ 878418 w 876386"/>
                <a:gd name="connsiteY1" fmla="*/ 0 h 160457"/>
                <a:gd name="connsiteX2" fmla="*/ 878418 w 876386"/>
                <a:gd name="connsiteY2" fmla="*/ 167986 h 160457"/>
                <a:gd name="connsiteX3" fmla="*/ 0 w 87638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386" h="160457">
                  <a:moveTo>
                    <a:pt x="0" y="0"/>
                  </a:moveTo>
                  <a:lnTo>
                    <a:pt x="878418" y="0"/>
                  </a:lnTo>
                  <a:lnTo>
                    <a:pt x="87841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50AF4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A68DC4AC-F5AD-4EFA-9D49-3127200A11C5}"/>
                </a:ext>
              </a:extLst>
            </p:cNvPr>
            <p:cNvSpPr/>
            <p:nvPr/>
          </p:nvSpPr>
          <p:spPr>
            <a:xfrm>
              <a:off x="-600" y="6685200"/>
              <a:ext cx="3721466" cy="160457"/>
            </a:xfrm>
            <a:custGeom>
              <a:avLst/>
              <a:gdLst>
                <a:gd name="connsiteX0" fmla="*/ 0 w 3721466"/>
                <a:gd name="connsiteY0" fmla="*/ 0 h 160457"/>
                <a:gd name="connsiteX1" fmla="*/ 3729849 w 3721466"/>
                <a:gd name="connsiteY1" fmla="*/ 0 h 160457"/>
                <a:gd name="connsiteX2" fmla="*/ 3729849 w 3721466"/>
                <a:gd name="connsiteY2" fmla="*/ 167986 h 160457"/>
                <a:gd name="connsiteX3" fmla="*/ 0 w 372146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1466" h="160457">
                  <a:moveTo>
                    <a:pt x="0" y="0"/>
                  </a:moveTo>
                  <a:lnTo>
                    <a:pt x="3729849" y="0"/>
                  </a:lnTo>
                  <a:lnTo>
                    <a:pt x="372984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E2B6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E0E6373C-4A0E-403E-8499-7DE1C3AE68EA}"/>
                </a:ext>
              </a:extLst>
            </p:cNvPr>
            <p:cNvSpPr/>
            <p:nvPr/>
          </p:nvSpPr>
          <p:spPr>
            <a:xfrm>
              <a:off x="11828074" y="6685200"/>
              <a:ext cx="355635" cy="160457"/>
            </a:xfrm>
            <a:custGeom>
              <a:avLst/>
              <a:gdLst>
                <a:gd name="connsiteX0" fmla="*/ 0 w 355635"/>
                <a:gd name="connsiteY0" fmla="*/ 0 h 160457"/>
                <a:gd name="connsiteX1" fmla="*/ 365669 w 355635"/>
                <a:gd name="connsiteY1" fmla="*/ 0 h 160457"/>
                <a:gd name="connsiteX2" fmla="*/ 365669 w 355635"/>
                <a:gd name="connsiteY2" fmla="*/ 167986 h 160457"/>
                <a:gd name="connsiteX3" fmla="*/ 0 w 355635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635" h="160457">
                  <a:moveTo>
                    <a:pt x="0" y="0"/>
                  </a:moveTo>
                  <a:lnTo>
                    <a:pt x="365669" y="0"/>
                  </a:lnTo>
                  <a:lnTo>
                    <a:pt x="36566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E7258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B70BD408-2447-4321-8DD1-5086A01C9E88}"/>
                </a:ext>
              </a:extLst>
            </p:cNvPr>
            <p:cNvSpPr/>
            <p:nvPr/>
          </p:nvSpPr>
          <p:spPr>
            <a:xfrm>
              <a:off x="11218668" y="6685200"/>
              <a:ext cx="609660" cy="160457"/>
            </a:xfrm>
            <a:custGeom>
              <a:avLst/>
              <a:gdLst>
                <a:gd name="connsiteX0" fmla="*/ 0 w 609660"/>
                <a:gd name="connsiteY0" fmla="*/ 0 h 160457"/>
                <a:gd name="connsiteX1" fmla="*/ 610168 w 609660"/>
                <a:gd name="connsiteY1" fmla="*/ 0 h 160457"/>
                <a:gd name="connsiteX2" fmla="*/ 610168 w 609660"/>
                <a:gd name="connsiteY2" fmla="*/ 167986 h 160457"/>
                <a:gd name="connsiteX3" fmla="*/ 0 w 60966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60" h="160457">
                  <a:moveTo>
                    <a:pt x="0" y="0"/>
                  </a:moveTo>
                  <a:lnTo>
                    <a:pt x="610168" y="0"/>
                  </a:lnTo>
                  <a:lnTo>
                    <a:pt x="61016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5A328A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747D0458-E90D-422C-A528-E5BC6CD91414}"/>
                </a:ext>
              </a:extLst>
            </p:cNvPr>
            <p:cNvSpPr/>
            <p:nvPr/>
          </p:nvSpPr>
          <p:spPr>
            <a:xfrm>
              <a:off x="8926982" y="6685200"/>
              <a:ext cx="774776" cy="160457"/>
            </a:xfrm>
            <a:custGeom>
              <a:avLst/>
              <a:gdLst>
                <a:gd name="connsiteX0" fmla="*/ 0 w 774776"/>
                <a:gd name="connsiteY0" fmla="*/ 0 h 160457"/>
                <a:gd name="connsiteX1" fmla="*/ 782524 w 774776"/>
                <a:gd name="connsiteY1" fmla="*/ 0 h 160457"/>
                <a:gd name="connsiteX2" fmla="*/ 782524 w 774776"/>
                <a:gd name="connsiteY2" fmla="*/ 167986 h 160457"/>
                <a:gd name="connsiteX3" fmla="*/ 0 w 77477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76" h="160457">
                  <a:moveTo>
                    <a:pt x="0" y="0"/>
                  </a:moveTo>
                  <a:lnTo>
                    <a:pt x="782524" y="0"/>
                  </a:lnTo>
                  <a:lnTo>
                    <a:pt x="782524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FBBA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57B3F4D4-6B1C-45F5-9AD9-5C2F30BFEB0B}"/>
                </a:ext>
              </a:extLst>
            </p:cNvPr>
            <p:cNvSpPr/>
            <p:nvPr/>
          </p:nvSpPr>
          <p:spPr>
            <a:xfrm>
              <a:off x="7890941" y="6685200"/>
              <a:ext cx="1028801" cy="160457"/>
            </a:xfrm>
            <a:custGeom>
              <a:avLst/>
              <a:gdLst>
                <a:gd name="connsiteX0" fmla="*/ 0 w 1028801"/>
                <a:gd name="connsiteY0" fmla="*/ 0 h 160457"/>
                <a:gd name="connsiteX1" fmla="*/ 1038454 w 1028801"/>
                <a:gd name="connsiteY1" fmla="*/ 0 h 160457"/>
                <a:gd name="connsiteX2" fmla="*/ 1038454 w 1028801"/>
                <a:gd name="connsiteY2" fmla="*/ 167986 h 160457"/>
                <a:gd name="connsiteX3" fmla="*/ 0 w 1028801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8801" h="160457">
                  <a:moveTo>
                    <a:pt x="0" y="0"/>
                  </a:moveTo>
                  <a:lnTo>
                    <a:pt x="1038454" y="0"/>
                  </a:lnTo>
                  <a:lnTo>
                    <a:pt x="1038454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EF7D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D819A133-F8CF-4FA6-AC01-245172F0D730}"/>
                </a:ext>
              </a:extLst>
            </p:cNvPr>
            <p:cNvSpPr/>
            <p:nvPr/>
          </p:nvSpPr>
          <p:spPr>
            <a:xfrm>
              <a:off x="6360186" y="6685200"/>
              <a:ext cx="1524150" cy="160457"/>
            </a:xfrm>
            <a:custGeom>
              <a:avLst/>
              <a:gdLst>
                <a:gd name="connsiteX0" fmla="*/ 0 w 1524150"/>
                <a:gd name="connsiteY0" fmla="*/ 0 h 160457"/>
                <a:gd name="connsiteX1" fmla="*/ 1532279 w 1524150"/>
                <a:gd name="connsiteY1" fmla="*/ 0 h 160457"/>
                <a:gd name="connsiteX2" fmla="*/ 1532279 w 1524150"/>
                <a:gd name="connsiteY2" fmla="*/ 167986 h 160457"/>
                <a:gd name="connsiteX3" fmla="*/ 0 w 152415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150" h="160457">
                  <a:moveTo>
                    <a:pt x="0" y="0"/>
                  </a:moveTo>
                  <a:lnTo>
                    <a:pt x="1532279" y="0"/>
                  </a:lnTo>
                  <a:lnTo>
                    <a:pt x="153227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0B1E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32E26EDC-B9A7-4A69-94B8-38063E5D243E}"/>
                </a:ext>
              </a:extLst>
            </p:cNvPr>
            <p:cNvSpPr/>
            <p:nvPr/>
          </p:nvSpPr>
          <p:spPr>
            <a:xfrm>
              <a:off x="3716421" y="6685200"/>
              <a:ext cx="2641860" cy="160457"/>
            </a:xfrm>
            <a:custGeom>
              <a:avLst/>
              <a:gdLst>
                <a:gd name="connsiteX0" fmla="*/ 0 w 2641860"/>
                <a:gd name="connsiteY0" fmla="*/ 0 h 160457"/>
                <a:gd name="connsiteX1" fmla="*/ 2643765 w 2641860"/>
                <a:gd name="connsiteY1" fmla="*/ 0 h 160457"/>
                <a:gd name="connsiteX2" fmla="*/ 2643765 w 2641860"/>
                <a:gd name="connsiteY2" fmla="*/ 167986 h 160457"/>
                <a:gd name="connsiteX3" fmla="*/ 0 w 264186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1860" h="160457">
                  <a:moveTo>
                    <a:pt x="0" y="0"/>
                  </a:moveTo>
                  <a:lnTo>
                    <a:pt x="2643765" y="0"/>
                  </a:lnTo>
                  <a:lnTo>
                    <a:pt x="2643765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04F9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0D744D38-7664-2A43-B372-49332C3835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4020" y="-51909"/>
            <a:ext cx="2126616" cy="128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615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Col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="" xmlns:a16="http://schemas.microsoft.com/office/drawing/2014/main" id="{4267239E-9F22-6C4A-8FCF-BCF68A416B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0736" y="479181"/>
            <a:ext cx="8734275" cy="49554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800"/>
            </a:lvl1pPr>
          </a:lstStyle>
          <a:p>
            <a:r>
              <a:rPr lang="en-GB"/>
              <a:t>Place headline here</a:t>
            </a:r>
            <a:endParaRPr lang="en-US"/>
          </a:p>
        </p:txBody>
      </p:sp>
      <p:sp>
        <p:nvSpPr>
          <p:cNvPr id="8" name="Content Placeholder 31">
            <a:extLst>
              <a:ext uri="{FF2B5EF4-FFF2-40B4-BE49-F238E27FC236}">
                <a16:creationId xmlns="" xmlns:a16="http://schemas.microsoft.com/office/drawing/2014/main" id="{0F125ACC-BC9F-5E45-AF47-B9C87651350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70736" y="1302185"/>
            <a:ext cx="4860440" cy="4581091"/>
          </a:xfrm>
        </p:spPr>
        <p:txBody>
          <a:bodyPr/>
          <a:lstStyle/>
          <a:p>
            <a:pPr lvl="0"/>
            <a:r>
              <a:rPr lang="en-GB"/>
              <a:t>Place text here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1" name="Content Placeholder 31">
            <a:extLst>
              <a:ext uri="{FF2B5EF4-FFF2-40B4-BE49-F238E27FC236}">
                <a16:creationId xmlns="" xmlns:a16="http://schemas.microsoft.com/office/drawing/2014/main" id="{2C950AE3-4F0D-2844-AA98-AC901ACA836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60827" y="1302185"/>
            <a:ext cx="4865660" cy="4581091"/>
          </a:xfrm>
        </p:spPr>
        <p:txBody>
          <a:bodyPr/>
          <a:lstStyle/>
          <a:p>
            <a:pPr lvl="0"/>
            <a:r>
              <a:rPr lang="en-GB"/>
              <a:t>Place text here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grpSp>
        <p:nvGrpSpPr>
          <p:cNvPr id="9" name="Graphic 29">
            <a:extLst>
              <a:ext uri="{FF2B5EF4-FFF2-40B4-BE49-F238E27FC236}">
                <a16:creationId xmlns="" xmlns:a16="http://schemas.microsoft.com/office/drawing/2014/main" id="{57EC806C-7198-46D9-8C5E-460EE8EF31F5}"/>
              </a:ext>
            </a:extLst>
          </p:cNvPr>
          <p:cNvGrpSpPr/>
          <p:nvPr userDrawn="1"/>
        </p:nvGrpSpPr>
        <p:grpSpPr>
          <a:xfrm>
            <a:off x="-600" y="6688802"/>
            <a:ext cx="12184309" cy="159239"/>
            <a:chOff x="-600" y="6685200"/>
            <a:chExt cx="12184309" cy="160457"/>
          </a:xfrm>
        </p:grpSpPr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D2BD4CCF-10BD-4892-AAAA-57B9E43CB293}"/>
                </a:ext>
              </a:extLst>
            </p:cNvPr>
            <p:cNvSpPr/>
            <p:nvPr/>
          </p:nvSpPr>
          <p:spPr>
            <a:xfrm>
              <a:off x="10572556" y="6685200"/>
              <a:ext cx="647764" cy="160457"/>
            </a:xfrm>
            <a:custGeom>
              <a:avLst/>
              <a:gdLst>
                <a:gd name="connsiteX0" fmla="*/ 0 w 647763"/>
                <a:gd name="connsiteY0" fmla="*/ 0 h 160457"/>
                <a:gd name="connsiteX1" fmla="*/ 649288 w 647763"/>
                <a:gd name="connsiteY1" fmla="*/ 0 h 160457"/>
                <a:gd name="connsiteX2" fmla="*/ 649288 w 647763"/>
                <a:gd name="connsiteY2" fmla="*/ 167986 h 160457"/>
                <a:gd name="connsiteX3" fmla="*/ 0 w 647763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63" h="160457">
                  <a:moveTo>
                    <a:pt x="0" y="0"/>
                  </a:moveTo>
                  <a:lnTo>
                    <a:pt x="649288" y="0"/>
                  </a:lnTo>
                  <a:lnTo>
                    <a:pt x="64928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AFCA0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E9CE42DB-6C6B-4433-ACFF-D873024CB9C4}"/>
                </a:ext>
              </a:extLst>
            </p:cNvPr>
            <p:cNvSpPr/>
            <p:nvPr/>
          </p:nvSpPr>
          <p:spPr>
            <a:xfrm>
              <a:off x="9707092" y="6685200"/>
              <a:ext cx="876386" cy="160457"/>
            </a:xfrm>
            <a:custGeom>
              <a:avLst/>
              <a:gdLst>
                <a:gd name="connsiteX0" fmla="*/ 0 w 876386"/>
                <a:gd name="connsiteY0" fmla="*/ 0 h 160457"/>
                <a:gd name="connsiteX1" fmla="*/ 878418 w 876386"/>
                <a:gd name="connsiteY1" fmla="*/ 0 h 160457"/>
                <a:gd name="connsiteX2" fmla="*/ 878418 w 876386"/>
                <a:gd name="connsiteY2" fmla="*/ 167986 h 160457"/>
                <a:gd name="connsiteX3" fmla="*/ 0 w 87638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386" h="160457">
                  <a:moveTo>
                    <a:pt x="0" y="0"/>
                  </a:moveTo>
                  <a:lnTo>
                    <a:pt x="878418" y="0"/>
                  </a:lnTo>
                  <a:lnTo>
                    <a:pt x="87841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50AF4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4EC47028-E1A9-4A7B-B581-4CF0A3B45766}"/>
                </a:ext>
              </a:extLst>
            </p:cNvPr>
            <p:cNvSpPr/>
            <p:nvPr/>
          </p:nvSpPr>
          <p:spPr>
            <a:xfrm>
              <a:off x="-600" y="6685200"/>
              <a:ext cx="3721466" cy="160457"/>
            </a:xfrm>
            <a:custGeom>
              <a:avLst/>
              <a:gdLst>
                <a:gd name="connsiteX0" fmla="*/ 0 w 3721466"/>
                <a:gd name="connsiteY0" fmla="*/ 0 h 160457"/>
                <a:gd name="connsiteX1" fmla="*/ 3729849 w 3721466"/>
                <a:gd name="connsiteY1" fmla="*/ 0 h 160457"/>
                <a:gd name="connsiteX2" fmla="*/ 3729849 w 3721466"/>
                <a:gd name="connsiteY2" fmla="*/ 167986 h 160457"/>
                <a:gd name="connsiteX3" fmla="*/ 0 w 372146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1466" h="160457">
                  <a:moveTo>
                    <a:pt x="0" y="0"/>
                  </a:moveTo>
                  <a:lnTo>
                    <a:pt x="3729849" y="0"/>
                  </a:lnTo>
                  <a:lnTo>
                    <a:pt x="372984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E2B6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CE07AE21-C8D5-449C-90D1-D556A7D2ACB4}"/>
                </a:ext>
              </a:extLst>
            </p:cNvPr>
            <p:cNvSpPr/>
            <p:nvPr/>
          </p:nvSpPr>
          <p:spPr>
            <a:xfrm>
              <a:off x="11828074" y="6685200"/>
              <a:ext cx="355635" cy="160457"/>
            </a:xfrm>
            <a:custGeom>
              <a:avLst/>
              <a:gdLst>
                <a:gd name="connsiteX0" fmla="*/ 0 w 355635"/>
                <a:gd name="connsiteY0" fmla="*/ 0 h 160457"/>
                <a:gd name="connsiteX1" fmla="*/ 365669 w 355635"/>
                <a:gd name="connsiteY1" fmla="*/ 0 h 160457"/>
                <a:gd name="connsiteX2" fmla="*/ 365669 w 355635"/>
                <a:gd name="connsiteY2" fmla="*/ 167986 h 160457"/>
                <a:gd name="connsiteX3" fmla="*/ 0 w 355635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635" h="160457">
                  <a:moveTo>
                    <a:pt x="0" y="0"/>
                  </a:moveTo>
                  <a:lnTo>
                    <a:pt x="365669" y="0"/>
                  </a:lnTo>
                  <a:lnTo>
                    <a:pt x="36566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E7258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E86C9FC8-69A4-45BF-B354-D9EA39CFF943}"/>
                </a:ext>
              </a:extLst>
            </p:cNvPr>
            <p:cNvSpPr/>
            <p:nvPr/>
          </p:nvSpPr>
          <p:spPr>
            <a:xfrm>
              <a:off x="11218668" y="6685200"/>
              <a:ext cx="609660" cy="160457"/>
            </a:xfrm>
            <a:custGeom>
              <a:avLst/>
              <a:gdLst>
                <a:gd name="connsiteX0" fmla="*/ 0 w 609660"/>
                <a:gd name="connsiteY0" fmla="*/ 0 h 160457"/>
                <a:gd name="connsiteX1" fmla="*/ 610168 w 609660"/>
                <a:gd name="connsiteY1" fmla="*/ 0 h 160457"/>
                <a:gd name="connsiteX2" fmla="*/ 610168 w 609660"/>
                <a:gd name="connsiteY2" fmla="*/ 167986 h 160457"/>
                <a:gd name="connsiteX3" fmla="*/ 0 w 60966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60" h="160457">
                  <a:moveTo>
                    <a:pt x="0" y="0"/>
                  </a:moveTo>
                  <a:lnTo>
                    <a:pt x="610168" y="0"/>
                  </a:lnTo>
                  <a:lnTo>
                    <a:pt x="61016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5A328A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01B2089A-EE45-470D-8438-EBB93B84B258}"/>
                </a:ext>
              </a:extLst>
            </p:cNvPr>
            <p:cNvSpPr/>
            <p:nvPr/>
          </p:nvSpPr>
          <p:spPr>
            <a:xfrm>
              <a:off x="8926982" y="6685200"/>
              <a:ext cx="774776" cy="160457"/>
            </a:xfrm>
            <a:custGeom>
              <a:avLst/>
              <a:gdLst>
                <a:gd name="connsiteX0" fmla="*/ 0 w 774776"/>
                <a:gd name="connsiteY0" fmla="*/ 0 h 160457"/>
                <a:gd name="connsiteX1" fmla="*/ 782524 w 774776"/>
                <a:gd name="connsiteY1" fmla="*/ 0 h 160457"/>
                <a:gd name="connsiteX2" fmla="*/ 782524 w 774776"/>
                <a:gd name="connsiteY2" fmla="*/ 167986 h 160457"/>
                <a:gd name="connsiteX3" fmla="*/ 0 w 77477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76" h="160457">
                  <a:moveTo>
                    <a:pt x="0" y="0"/>
                  </a:moveTo>
                  <a:lnTo>
                    <a:pt x="782524" y="0"/>
                  </a:lnTo>
                  <a:lnTo>
                    <a:pt x="782524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FBBA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D1612EA7-BC6E-4016-9E0D-A6104CE7FA51}"/>
                </a:ext>
              </a:extLst>
            </p:cNvPr>
            <p:cNvSpPr/>
            <p:nvPr/>
          </p:nvSpPr>
          <p:spPr>
            <a:xfrm>
              <a:off x="7890941" y="6685200"/>
              <a:ext cx="1028801" cy="160457"/>
            </a:xfrm>
            <a:custGeom>
              <a:avLst/>
              <a:gdLst>
                <a:gd name="connsiteX0" fmla="*/ 0 w 1028801"/>
                <a:gd name="connsiteY0" fmla="*/ 0 h 160457"/>
                <a:gd name="connsiteX1" fmla="*/ 1038454 w 1028801"/>
                <a:gd name="connsiteY1" fmla="*/ 0 h 160457"/>
                <a:gd name="connsiteX2" fmla="*/ 1038454 w 1028801"/>
                <a:gd name="connsiteY2" fmla="*/ 167986 h 160457"/>
                <a:gd name="connsiteX3" fmla="*/ 0 w 1028801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8801" h="160457">
                  <a:moveTo>
                    <a:pt x="0" y="0"/>
                  </a:moveTo>
                  <a:lnTo>
                    <a:pt x="1038454" y="0"/>
                  </a:lnTo>
                  <a:lnTo>
                    <a:pt x="1038454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EF7D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76E07E6E-77C7-4CE6-9747-39ABC4B119CA}"/>
                </a:ext>
              </a:extLst>
            </p:cNvPr>
            <p:cNvSpPr/>
            <p:nvPr/>
          </p:nvSpPr>
          <p:spPr>
            <a:xfrm>
              <a:off x="6360186" y="6685200"/>
              <a:ext cx="1524150" cy="160457"/>
            </a:xfrm>
            <a:custGeom>
              <a:avLst/>
              <a:gdLst>
                <a:gd name="connsiteX0" fmla="*/ 0 w 1524150"/>
                <a:gd name="connsiteY0" fmla="*/ 0 h 160457"/>
                <a:gd name="connsiteX1" fmla="*/ 1532279 w 1524150"/>
                <a:gd name="connsiteY1" fmla="*/ 0 h 160457"/>
                <a:gd name="connsiteX2" fmla="*/ 1532279 w 1524150"/>
                <a:gd name="connsiteY2" fmla="*/ 167986 h 160457"/>
                <a:gd name="connsiteX3" fmla="*/ 0 w 152415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150" h="160457">
                  <a:moveTo>
                    <a:pt x="0" y="0"/>
                  </a:moveTo>
                  <a:lnTo>
                    <a:pt x="1532279" y="0"/>
                  </a:lnTo>
                  <a:lnTo>
                    <a:pt x="153227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0B1E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10CA4C98-CF10-4392-9E19-33267EED9B88}"/>
                </a:ext>
              </a:extLst>
            </p:cNvPr>
            <p:cNvSpPr/>
            <p:nvPr/>
          </p:nvSpPr>
          <p:spPr>
            <a:xfrm>
              <a:off x="3716421" y="6685200"/>
              <a:ext cx="2641860" cy="160457"/>
            </a:xfrm>
            <a:custGeom>
              <a:avLst/>
              <a:gdLst>
                <a:gd name="connsiteX0" fmla="*/ 0 w 2641860"/>
                <a:gd name="connsiteY0" fmla="*/ 0 h 160457"/>
                <a:gd name="connsiteX1" fmla="*/ 2643765 w 2641860"/>
                <a:gd name="connsiteY1" fmla="*/ 0 h 160457"/>
                <a:gd name="connsiteX2" fmla="*/ 2643765 w 2641860"/>
                <a:gd name="connsiteY2" fmla="*/ 167986 h 160457"/>
                <a:gd name="connsiteX3" fmla="*/ 0 w 264186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1860" h="160457">
                  <a:moveTo>
                    <a:pt x="0" y="0"/>
                  </a:moveTo>
                  <a:lnTo>
                    <a:pt x="2643765" y="0"/>
                  </a:lnTo>
                  <a:lnTo>
                    <a:pt x="2643765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04F9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7732C264-5EA0-0645-AF76-5599C078A6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45951" y="-67433"/>
            <a:ext cx="2184204" cy="131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776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B50DE53-E9CC-B94C-9473-C711A529AFF2}"/>
              </a:ext>
            </a:extLst>
          </p:cNvPr>
          <p:cNvSpPr/>
          <p:nvPr userDrawn="1"/>
        </p:nvSpPr>
        <p:spPr>
          <a:xfrm>
            <a:off x="0" y="6339600"/>
            <a:ext cx="12192000" cy="51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C1D54EE3-8DB4-E94F-9710-31170F0E0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738" y="518401"/>
            <a:ext cx="10250527" cy="57975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905F02B-DE6A-424D-B814-D81DF6702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0738" y="1438756"/>
            <a:ext cx="10250527" cy="438244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="" xmlns:a16="http://schemas.microsoft.com/office/drawing/2014/main" id="{815B5C26-E274-654D-A572-BD781FB34A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05011" y="6339600"/>
            <a:ext cx="1151863" cy="3456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="" xmlns:a16="http://schemas.microsoft.com/office/drawing/2014/main" id="{28B0AA19-73AD-3549-9172-37B39E82E5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359" y="6339600"/>
            <a:ext cx="363128" cy="345600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CE9FBB6C-B74D-EE45-AEAD-22A8B0F6E002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Date Placeholder 23">
            <a:extLst>
              <a:ext uri="{FF2B5EF4-FFF2-40B4-BE49-F238E27FC236}">
                <a16:creationId xmlns="" xmlns:a16="http://schemas.microsoft.com/office/drawing/2014/main" id="{73963519-A125-4F43-A877-E7E758A11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889533" y="6339600"/>
            <a:ext cx="1028963" cy="3456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en-GB" sz="800" smtClean="0">
                <a:solidFill>
                  <a:schemeClr val="bg1"/>
                </a:solidFill>
              </a:defRPr>
            </a:lvl1pPr>
          </a:lstStyle>
          <a:p>
            <a:fld id="{F1FBDE56-D3A8-9544-9100-DA4A91038FD0}" type="datetime4">
              <a:rPr lang="en-GB" smtClean="0"/>
              <a:t>15 September 2022</a:t>
            </a:fld>
            <a:endParaRPr lang="en-GB"/>
          </a:p>
        </p:txBody>
      </p:sp>
      <p:grpSp>
        <p:nvGrpSpPr>
          <p:cNvPr id="19" name="Graphic 29">
            <a:extLst>
              <a:ext uri="{FF2B5EF4-FFF2-40B4-BE49-F238E27FC236}">
                <a16:creationId xmlns="" xmlns:a16="http://schemas.microsoft.com/office/drawing/2014/main" id="{CA3CD5FC-A205-447F-B81A-8D0930F4A6CC}"/>
              </a:ext>
            </a:extLst>
          </p:cNvPr>
          <p:cNvGrpSpPr/>
          <p:nvPr userDrawn="1"/>
        </p:nvGrpSpPr>
        <p:grpSpPr>
          <a:xfrm>
            <a:off x="-600" y="6688802"/>
            <a:ext cx="12184309" cy="159239"/>
            <a:chOff x="-600" y="6685200"/>
            <a:chExt cx="12184309" cy="160457"/>
          </a:xfrm>
        </p:grpSpPr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7A8A21B3-92EE-49A3-8295-A632A16045CC}"/>
                </a:ext>
              </a:extLst>
            </p:cNvPr>
            <p:cNvSpPr/>
            <p:nvPr/>
          </p:nvSpPr>
          <p:spPr>
            <a:xfrm>
              <a:off x="10572556" y="6685200"/>
              <a:ext cx="647764" cy="160457"/>
            </a:xfrm>
            <a:custGeom>
              <a:avLst/>
              <a:gdLst>
                <a:gd name="connsiteX0" fmla="*/ 0 w 647763"/>
                <a:gd name="connsiteY0" fmla="*/ 0 h 160457"/>
                <a:gd name="connsiteX1" fmla="*/ 649288 w 647763"/>
                <a:gd name="connsiteY1" fmla="*/ 0 h 160457"/>
                <a:gd name="connsiteX2" fmla="*/ 649288 w 647763"/>
                <a:gd name="connsiteY2" fmla="*/ 167986 h 160457"/>
                <a:gd name="connsiteX3" fmla="*/ 0 w 647763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63" h="160457">
                  <a:moveTo>
                    <a:pt x="0" y="0"/>
                  </a:moveTo>
                  <a:lnTo>
                    <a:pt x="649288" y="0"/>
                  </a:lnTo>
                  <a:lnTo>
                    <a:pt x="64928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AFCA0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061902D1-EA9E-46E8-A18C-0333A303D3C0}"/>
                </a:ext>
              </a:extLst>
            </p:cNvPr>
            <p:cNvSpPr/>
            <p:nvPr/>
          </p:nvSpPr>
          <p:spPr>
            <a:xfrm>
              <a:off x="9707092" y="6685200"/>
              <a:ext cx="876386" cy="160457"/>
            </a:xfrm>
            <a:custGeom>
              <a:avLst/>
              <a:gdLst>
                <a:gd name="connsiteX0" fmla="*/ 0 w 876386"/>
                <a:gd name="connsiteY0" fmla="*/ 0 h 160457"/>
                <a:gd name="connsiteX1" fmla="*/ 878418 w 876386"/>
                <a:gd name="connsiteY1" fmla="*/ 0 h 160457"/>
                <a:gd name="connsiteX2" fmla="*/ 878418 w 876386"/>
                <a:gd name="connsiteY2" fmla="*/ 167986 h 160457"/>
                <a:gd name="connsiteX3" fmla="*/ 0 w 87638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386" h="160457">
                  <a:moveTo>
                    <a:pt x="0" y="0"/>
                  </a:moveTo>
                  <a:lnTo>
                    <a:pt x="878418" y="0"/>
                  </a:lnTo>
                  <a:lnTo>
                    <a:pt x="87841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50AF4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F67A9F85-9D16-479B-ADBB-1AC789D38AC0}"/>
                </a:ext>
              </a:extLst>
            </p:cNvPr>
            <p:cNvSpPr/>
            <p:nvPr/>
          </p:nvSpPr>
          <p:spPr>
            <a:xfrm>
              <a:off x="-600" y="6685200"/>
              <a:ext cx="3721466" cy="160457"/>
            </a:xfrm>
            <a:custGeom>
              <a:avLst/>
              <a:gdLst>
                <a:gd name="connsiteX0" fmla="*/ 0 w 3721466"/>
                <a:gd name="connsiteY0" fmla="*/ 0 h 160457"/>
                <a:gd name="connsiteX1" fmla="*/ 3729849 w 3721466"/>
                <a:gd name="connsiteY1" fmla="*/ 0 h 160457"/>
                <a:gd name="connsiteX2" fmla="*/ 3729849 w 3721466"/>
                <a:gd name="connsiteY2" fmla="*/ 167986 h 160457"/>
                <a:gd name="connsiteX3" fmla="*/ 0 w 372146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1466" h="160457">
                  <a:moveTo>
                    <a:pt x="0" y="0"/>
                  </a:moveTo>
                  <a:lnTo>
                    <a:pt x="3729849" y="0"/>
                  </a:lnTo>
                  <a:lnTo>
                    <a:pt x="372984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E2B6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4B0C04F5-90F7-4D73-A221-442498E7FEE8}"/>
                </a:ext>
              </a:extLst>
            </p:cNvPr>
            <p:cNvSpPr/>
            <p:nvPr/>
          </p:nvSpPr>
          <p:spPr>
            <a:xfrm>
              <a:off x="11828074" y="6685200"/>
              <a:ext cx="355635" cy="160457"/>
            </a:xfrm>
            <a:custGeom>
              <a:avLst/>
              <a:gdLst>
                <a:gd name="connsiteX0" fmla="*/ 0 w 355635"/>
                <a:gd name="connsiteY0" fmla="*/ 0 h 160457"/>
                <a:gd name="connsiteX1" fmla="*/ 365669 w 355635"/>
                <a:gd name="connsiteY1" fmla="*/ 0 h 160457"/>
                <a:gd name="connsiteX2" fmla="*/ 365669 w 355635"/>
                <a:gd name="connsiteY2" fmla="*/ 167986 h 160457"/>
                <a:gd name="connsiteX3" fmla="*/ 0 w 355635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635" h="160457">
                  <a:moveTo>
                    <a:pt x="0" y="0"/>
                  </a:moveTo>
                  <a:lnTo>
                    <a:pt x="365669" y="0"/>
                  </a:lnTo>
                  <a:lnTo>
                    <a:pt x="36566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E7258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1D4A64B6-0063-4D7E-BDEA-FA061BB433BB}"/>
                </a:ext>
              </a:extLst>
            </p:cNvPr>
            <p:cNvSpPr/>
            <p:nvPr/>
          </p:nvSpPr>
          <p:spPr>
            <a:xfrm>
              <a:off x="11218668" y="6685200"/>
              <a:ext cx="609660" cy="160457"/>
            </a:xfrm>
            <a:custGeom>
              <a:avLst/>
              <a:gdLst>
                <a:gd name="connsiteX0" fmla="*/ 0 w 609660"/>
                <a:gd name="connsiteY0" fmla="*/ 0 h 160457"/>
                <a:gd name="connsiteX1" fmla="*/ 610168 w 609660"/>
                <a:gd name="connsiteY1" fmla="*/ 0 h 160457"/>
                <a:gd name="connsiteX2" fmla="*/ 610168 w 609660"/>
                <a:gd name="connsiteY2" fmla="*/ 167986 h 160457"/>
                <a:gd name="connsiteX3" fmla="*/ 0 w 60966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60" h="160457">
                  <a:moveTo>
                    <a:pt x="0" y="0"/>
                  </a:moveTo>
                  <a:lnTo>
                    <a:pt x="610168" y="0"/>
                  </a:lnTo>
                  <a:lnTo>
                    <a:pt x="610168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5A328A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1F89BF05-55AC-4B23-BE1A-600361081A16}"/>
                </a:ext>
              </a:extLst>
            </p:cNvPr>
            <p:cNvSpPr/>
            <p:nvPr/>
          </p:nvSpPr>
          <p:spPr>
            <a:xfrm>
              <a:off x="8926982" y="6685200"/>
              <a:ext cx="774776" cy="160457"/>
            </a:xfrm>
            <a:custGeom>
              <a:avLst/>
              <a:gdLst>
                <a:gd name="connsiteX0" fmla="*/ 0 w 774776"/>
                <a:gd name="connsiteY0" fmla="*/ 0 h 160457"/>
                <a:gd name="connsiteX1" fmla="*/ 782524 w 774776"/>
                <a:gd name="connsiteY1" fmla="*/ 0 h 160457"/>
                <a:gd name="connsiteX2" fmla="*/ 782524 w 774776"/>
                <a:gd name="connsiteY2" fmla="*/ 167986 h 160457"/>
                <a:gd name="connsiteX3" fmla="*/ 0 w 774776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76" h="160457">
                  <a:moveTo>
                    <a:pt x="0" y="0"/>
                  </a:moveTo>
                  <a:lnTo>
                    <a:pt x="782524" y="0"/>
                  </a:lnTo>
                  <a:lnTo>
                    <a:pt x="782524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FBBA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A2197B7D-1E93-427A-A505-D5710F2CAC89}"/>
                </a:ext>
              </a:extLst>
            </p:cNvPr>
            <p:cNvSpPr/>
            <p:nvPr/>
          </p:nvSpPr>
          <p:spPr>
            <a:xfrm>
              <a:off x="7890941" y="6685200"/>
              <a:ext cx="1028801" cy="160457"/>
            </a:xfrm>
            <a:custGeom>
              <a:avLst/>
              <a:gdLst>
                <a:gd name="connsiteX0" fmla="*/ 0 w 1028801"/>
                <a:gd name="connsiteY0" fmla="*/ 0 h 160457"/>
                <a:gd name="connsiteX1" fmla="*/ 1038454 w 1028801"/>
                <a:gd name="connsiteY1" fmla="*/ 0 h 160457"/>
                <a:gd name="connsiteX2" fmla="*/ 1038454 w 1028801"/>
                <a:gd name="connsiteY2" fmla="*/ 167986 h 160457"/>
                <a:gd name="connsiteX3" fmla="*/ 0 w 1028801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8801" h="160457">
                  <a:moveTo>
                    <a:pt x="0" y="0"/>
                  </a:moveTo>
                  <a:lnTo>
                    <a:pt x="1038454" y="0"/>
                  </a:lnTo>
                  <a:lnTo>
                    <a:pt x="1038454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EF7D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131E8B84-CF3C-4906-8110-4D5B931EC9B4}"/>
                </a:ext>
              </a:extLst>
            </p:cNvPr>
            <p:cNvSpPr/>
            <p:nvPr/>
          </p:nvSpPr>
          <p:spPr>
            <a:xfrm>
              <a:off x="6360186" y="6685200"/>
              <a:ext cx="1524150" cy="160457"/>
            </a:xfrm>
            <a:custGeom>
              <a:avLst/>
              <a:gdLst>
                <a:gd name="connsiteX0" fmla="*/ 0 w 1524150"/>
                <a:gd name="connsiteY0" fmla="*/ 0 h 160457"/>
                <a:gd name="connsiteX1" fmla="*/ 1532279 w 1524150"/>
                <a:gd name="connsiteY1" fmla="*/ 0 h 160457"/>
                <a:gd name="connsiteX2" fmla="*/ 1532279 w 1524150"/>
                <a:gd name="connsiteY2" fmla="*/ 167986 h 160457"/>
                <a:gd name="connsiteX3" fmla="*/ 0 w 152415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150" h="160457">
                  <a:moveTo>
                    <a:pt x="0" y="0"/>
                  </a:moveTo>
                  <a:lnTo>
                    <a:pt x="1532279" y="0"/>
                  </a:lnTo>
                  <a:lnTo>
                    <a:pt x="1532279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0B1E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BAE051EE-E3FD-4BED-BAA6-92D913E7A05B}"/>
                </a:ext>
              </a:extLst>
            </p:cNvPr>
            <p:cNvSpPr/>
            <p:nvPr/>
          </p:nvSpPr>
          <p:spPr>
            <a:xfrm>
              <a:off x="3716421" y="6685200"/>
              <a:ext cx="2641860" cy="160457"/>
            </a:xfrm>
            <a:custGeom>
              <a:avLst/>
              <a:gdLst>
                <a:gd name="connsiteX0" fmla="*/ 0 w 2641860"/>
                <a:gd name="connsiteY0" fmla="*/ 0 h 160457"/>
                <a:gd name="connsiteX1" fmla="*/ 2643765 w 2641860"/>
                <a:gd name="connsiteY1" fmla="*/ 0 h 160457"/>
                <a:gd name="connsiteX2" fmla="*/ 2643765 w 2641860"/>
                <a:gd name="connsiteY2" fmla="*/ 167986 h 160457"/>
                <a:gd name="connsiteX3" fmla="*/ 0 w 2641860"/>
                <a:gd name="connsiteY3" fmla="*/ 167986 h 16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1860" h="160457">
                  <a:moveTo>
                    <a:pt x="0" y="0"/>
                  </a:moveTo>
                  <a:lnTo>
                    <a:pt x="2643765" y="0"/>
                  </a:lnTo>
                  <a:lnTo>
                    <a:pt x="2643765" y="167986"/>
                  </a:lnTo>
                  <a:lnTo>
                    <a:pt x="0" y="167986"/>
                  </a:lnTo>
                  <a:close/>
                </a:path>
              </a:pathLst>
            </a:custGeom>
            <a:solidFill>
              <a:srgbClr val="004F9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230525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9" r:id="rId24"/>
  </p:sldLayoutIdLst>
  <p:hf sldNum="0"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69987" indent="-269987" algn="l" defTabSz="91435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Montserrat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539973" indent="-269987" algn="l" defTabSz="91435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Montserrat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09960" indent="-269987" algn="l" defTabSz="91435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Montserrat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079946" indent="-269987" algn="l" defTabSz="91435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Montserrat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349933" indent="-269987" algn="l" defTabSz="91435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Montserrat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Montserrat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Montserrat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Montserrat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Montserrat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06">
          <p15:clr>
            <a:srgbClr val="A4A3A4"/>
          </p15:clr>
        </p15:guide>
        <p15:guide id="2" orient="horz" pos="614">
          <p15:clr>
            <a:srgbClr val="A4A3A4"/>
          </p15:clr>
        </p15:guide>
        <p15:guide id="3" pos="612">
          <p15:clr>
            <a:srgbClr val="A4A3A4"/>
          </p15:clr>
        </p15:guide>
        <p15:guide id="4" pos="7067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27AE0FB-4101-4FAD-8D56-F72FF7B97E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E-Commerce x </a:t>
            </a:r>
            <a:r>
              <a:rPr lang="en-US" dirty="0" err="1"/>
              <a:t>Programas</a:t>
            </a:r>
            <a:r>
              <a:rPr lang="en-US" dirty="0"/>
              <a:t> B2B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8C18C5B4-AA3C-4755-BA94-03E21570E5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All-In-One</a:t>
            </a:r>
          </a:p>
        </p:txBody>
      </p:sp>
      <p:pic>
        <p:nvPicPr>
          <p:cNvPr id="9" name="Picture 8" descr="A screenshot of a computer&#10;&#10;Description automatically generated with low confidence">
            <a:extLst>
              <a:ext uri="{FF2B5EF4-FFF2-40B4-BE49-F238E27FC236}">
                <a16:creationId xmlns="" xmlns:a16="http://schemas.microsoft.com/office/drawing/2014/main" id="{84E0C246-F4A1-4C2C-B794-A773CBB66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" t="2697" r="2110" b="277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45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1">
            <a:extLst>
              <a:ext uri="{FF2B5EF4-FFF2-40B4-BE49-F238E27FC236}">
                <a16:creationId xmlns="" xmlns:a16="http://schemas.microsoft.com/office/drawing/2014/main" id="{BB7A6E7E-C0D2-4E97-904A-9FE3C9979B15}"/>
              </a:ext>
            </a:extLst>
          </p:cNvPr>
          <p:cNvSpPr txBox="1">
            <a:spLocks/>
          </p:cNvSpPr>
          <p:nvPr/>
        </p:nvSpPr>
        <p:spPr>
          <a:xfrm>
            <a:off x="311485" y="442685"/>
            <a:ext cx="9621921" cy="7395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</a:rPr>
              <a:t>All-In-One | </a:t>
            </a:r>
            <a:r>
              <a:rPr lang="en-GB" sz="2000" dirty="0" err="1">
                <a:solidFill>
                  <a:schemeClr val="tx1"/>
                </a:solidFill>
              </a:rPr>
              <a:t>Perguntas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Frequentes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2D79A97D-2C91-4CD9-AFC0-AC0979192CA9}"/>
              </a:ext>
            </a:extLst>
          </p:cNvPr>
          <p:cNvSpPr/>
          <p:nvPr/>
        </p:nvSpPr>
        <p:spPr>
          <a:xfrm>
            <a:off x="3425" y="1182228"/>
            <a:ext cx="12192000" cy="657546"/>
          </a:xfrm>
          <a:prstGeom prst="rect">
            <a:avLst/>
          </a:prstGeom>
          <a:solidFill>
            <a:srgbClr val="004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500" b="1" dirty="0"/>
              <a:t>     DATA DE ENTREGA</a:t>
            </a:r>
            <a:endParaRPr lang="en-GB" sz="2500" b="1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ABC71CE-310A-43B6-9AC2-2470A3C0023A}"/>
              </a:ext>
            </a:extLst>
          </p:cNvPr>
          <p:cNvSpPr txBox="1"/>
          <p:nvPr/>
        </p:nvSpPr>
        <p:spPr>
          <a:xfrm>
            <a:off x="0" y="2208524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00B1EB"/>
                </a:solidFill>
              </a:rPr>
              <a:t>O varejo pode checar a data de entrega de qualquer um dos seus pedidos, independente da origem, na plataforma:</a:t>
            </a:r>
            <a:endParaRPr lang="en-GB" sz="2000" dirty="0">
              <a:solidFill>
                <a:srgbClr val="00B1E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22693D6-2A3F-4F49-9F71-90955B386730}"/>
              </a:ext>
            </a:extLst>
          </p:cNvPr>
          <p:cNvSpPr txBox="1"/>
          <p:nvPr/>
        </p:nvSpPr>
        <p:spPr>
          <a:xfrm>
            <a:off x="786809" y="3235755"/>
            <a:ext cx="114051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pt-BR" sz="2000" dirty="0">
                <a:solidFill>
                  <a:srgbClr val="00B1EB"/>
                </a:solidFill>
              </a:rPr>
              <a:t>Varejo clica no menu hamburger; </a:t>
            </a:r>
            <a:r>
              <a:rPr lang="pt-BR" sz="2000" dirty="0">
                <a:solidFill>
                  <a:srgbClr val="00B1EB"/>
                </a:solidFill>
                <a:sym typeface="Wingdings" panose="05000000000000000000" pitchFamily="2" charset="2"/>
              </a:rPr>
              <a:t></a:t>
            </a:r>
            <a:endParaRPr lang="pt-BR" sz="2000" dirty="0">
              <a:solidFill>
                <a:srgbClr val="00B1EB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pt-BR" sz="2000" dirty="0">
              <a:solidFill>
                <a:srgbClr val="00B1EB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dirty="0" err="1">
                <a:solidFill>
                  <a:srgbClr val="00B1EB"/>
                </a:solidFill>
              </a:rPr>
              <a:t>Varejo</a:t>
            </a:r>
            <a:r>
              <a:rPr lang="en-GB" sz="2000" dirty="0">
                <a:solidFill>
                  <a:srgbClr val="00B1EB"/>
                </a:solidFill>
              </a:rPr>
              <a:t> </a:t>
            </a:r>
            <a:r>
              <a:rPr lang="en-GB" sz="2000" dirty="0" err="1">
                <a:solidFill>
                  <a:srgbClr val="00B1EB"/>
                </a:solidFill>
              </a:rPr>
              <a:t>seleciona</a:t>
            </a:r>
            <a:r>
              <a:rPr lang="en-GB" sz="2000" dirty="0">
                <a:solidFill>
                  <a:srgbClr val="00B1EB"/>
                </a:solidFill>
              </a:rPr>
              <a:t> “</a:t>
            </a:r>
            <a:r>
              <a:rPr lang="en-GB" sz="2000" dirty="0" err="1">
                <a:solidFill>
                  <a:srgbClr val="00B1EB"/>
                </a:solidFill>
              </a:rPr>
              <a:t>Últimos</a:t>
            </a:r>
            <a:r>
              <a:rPr lang="en-GB" sz="2000" dirty="0">
                <a:solidFill>
                  <a:srgbClr val="00B1EB"/>
                </a:solidFill>
              </a:rPr>
              <a:t> </a:t>
            </a:r>
            <a:r>
              <a:rPr lang="en-GB" sz="2000" dirty="0" err="1">
                <a:solidFill>
                  <a:srgbClr val="00B1EB"/>
                </a:solidFill>
              </a:rPr>
              <a:t>Pedidos</a:t>
            </a:r>
            <a:r>
              <a:rPr lang="en-GB" sz="2000" dirty="0">
                <a:solidFill>
                  <a:srgbClr val="00B1EB"/>
                </a:solidFill>
              </a:rPr>
              <a:t>”;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dirty="0" err="1">
                <a:solidFill>
                  <a:srgbClr val="00B1EB"/>
                </a:solidFill>
              </a:rPr>
              <a:t>Varejo</a:t>
            </a:r>
            <a:r>
              <a:rPr lang="en-GB" sz="2000" dirty="0">
                <a:solidFill>
                  <a:srgbClr val="00B1EB"/>
                </a:solidFill>
              </a:rPr>
              <a:t> </a:t>
            </a:r>
            <a:r>
              <a:rPr lang="en-GB" sz="2000" dirty="0" err="1">
                <a:solidFill>
                  <a:srgbClr val="00B1EB"/>
                </a:solidFill>
              </a:rPr>
              <a:t>clica</a:t>
            </a:r>
            <a:r>
              <a:rPr lang="en-GB" sz="2000" dirty="0">
                <a:solidFill>
                  <a:srgbClr val="00B1EB"/>
                </a:solidFill>
              </a:rPr>
              <a:t> </a:t>
            </a:r>
            <a:r>
              <a:rPr lang="en-GB" sz="2000" dirty="0" err="1">
                <a:solidFill>
                  <a:srgbClr val="00B1EB"/>
                </a:solidFill>
              </a:rPr>
              <a:t>em</a:t>
            </a:r>
            <a:r>
              <a:rPr lang="en-GB" sz="2000" dirty="0">
                <a:solidFill>
                  <a:srgbClr val="00B1EB"/>
                </a:solidFill>
              </a:rPr>
              <a:t> “</a:t>
            </a:r>
            <a:r>
              <a:rPr lang="en-GB" sz="2000" dirty="0" err="1">
                <a:solidFill>
                  <a:srgbClr val="00B1EB"/>
                </a:solidFill>
              </a:rPr>
              <a:t>Detalhes</a:t>
            </a:r>
            <a:r>
              <a:rPr lang="en-GB" sz="2000" dirty="0">
                <a:solidFill>
                  <a:srgbClr val="00B1EB"/>
                </a:solidFill>
              </a:rPr>
              <a:t>” no </a:t>
            </a:r>
            <a:r>
              <a:rPr lang="en-GB" sz="2000" dirty="0" err="1">
                <a:solidFill>
                  <a:srgbClr val="00B1EB"/>
                </a:solidFill>
              </a:rPr>
              <a:t>pedido</a:t>
            </a:r>
            <a:r>
              <a:rPr lang="en-GB" sz="2000" dirty="0">
                <a:solidFill>
                  <a:srgbClr val="00B1EB"/>
                </a:solidFill>
              </a:rPr>
              <a:t> </a:t>
            </a:r>
            <a:r>
              <a:rPr lang="en-GB" sz="2000" dirty="0" err="1">
                <a:solidFill>
                  <a:srgbClr val="00B1EB"/>
                </a:solidFill>
              </a:rPr>
              <a:t>em</a:t>
            </a:r>
            <a:r>
              <a:rPr lang="en-GB" sz="2000" dirty="0">
                <a:solidFill>
                  <a:srgbClr val="00B1EB"/>
                </a:solidFill>
              </a:rPr>
              <a:t> </a:t>
            </a:r>
            <a:r>
              <a:rPr lang="en-GB" sz="2000" dirty="0" err="1">
                <a:solidFill>
                  <a:srgbClr val="00B1EB"/>
                </a:solidFill>
              </a:rPr>
              <a:t>questão</a:t>
            </a:r>
            <a:r>
              <a:rPr lang="en-GB" sz="2000" dirty="0">
                <a:solidFill>
                  <a:srgbClr val="00B1EB"/>
                </a:solidFill>
              </a:rPr>
              <a:t>;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rgbClr val="00B1EB"/>
                </a:solidFill>
              </a:rPr>
              <a:t>Campo se chama “Data de </a:t>
            </a:r>
            <a:r>
              <a:rPr lang="en-GB" sz="2000" dirty="0" err="1">
                <a:solidFill>
                  <a:srgbClr val="00B1EB"/>
                </a:solidFill>
              </a:rPr>
              <a:t>Entrega</a:t>
            </a:r>
            <a:r>
              <a:rPr lang="en-GB" sz="2000" dirty="0">
                <a:solidFill>
                  <a:srgbClr val="00B1EB"/>
                </a:solidFill>
              </a:rPr>
              <a:t> </a:t>
            </a:r>
            <a:r>
              <a:rPr lang="en-GB" sz="2000" dirty="0" err="1">
                <a:solidFill>
                  <a:srgbClr val="00B1EB"/>
                </a:solidFill>
              </a:rPr>
              <a:t>Confirmada</a:t>
            </a:r>
            <a:r>
              <a:rPr lang="en-GB" sz="2000" dirty="0">
                <a:solidFill>
                  <a:srgbClr val="00B1EB"/>
                </a:solidFill>
              </a:rPr>
              <a:t>”;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9D9B22D-66E5-4F2C-A24B-6894C3E3E2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89" r="95860" b="71944"/>
          <a:stretch/>
        </p:blipFill>
        <p:spPr>
          <a:xfrm>
            <a:off x="5770653" y="3200400"/>
            <a:ext cx="504825" cy="45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D7C10BA-D170-478B-BCD6-B9CA28667571}"/>
              </a:ext>
            </a:extLst>
          </p:cNvPr>
          <p:cNvSpPr txBox="1"/>
          <p:nvPr/>
        </p:nvSpPr>
        <p:spPr>
          <a:xfrm>
            <a:off x="-1" y="5186317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00B1EB"/>
                </a:solidFill>
              </a:rPr>
              <a:t>Se o pedido sofrer alteração de data de entrega pelo IC ou pelo vendedor, esse campo é atualizado para refletir a data correta.</a:t>
            </a:r>
            <a:endParaRPr lang="en-GB" sz="2000" dirty="0">
              <a:solidFill>
                <a:srgbClr val="00B1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484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1">
            <a:extLst>
              <a:ext uri="{FF2B5EF4-FFF2-40B4-BE49-F238E27FC236}">
                <a16:creationId xmlns="" xmlns:a16="http://schemas.microsoft.com/office/drawing/2014/main" id="{BB7A6E7E-C0D2-4E97-904A-9FE3C9979B15}"/>
              </a:ext>
            </a:extLst>
          </p:cNvPr>
          <p:cNvSpPr txBox="1">
            <a:spLocks/>
          </p:cNvSpPr>
          <p:nvPr/>
        </p:nvSpPr>
        <p:spPr>
          <a:xfrm>
            <a:off x="311485" y="442685"/>
            <a:ext cx="9621921" cy="7395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</a:rPr>
              <a:t>All-In-One | </a:t>
            </a:r>
            <a:r>
              <a:rPr lang="en-GB" sz="2000" dirty="0" err="1">
                <a:solidFill>
                  <a:schemeClr val="tx1"/>
                </a:solidFill>
              </a:rPr>
              <a:t>Perguntas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Frequentes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2D79A97D-2C91-4CD9-AFC0-AC0979192CA9}"/>
              </a:ext>
            </a:extLst>
          </p:cNvPr>
          <p:cNvSpPr/>
          <p:nvPr/>
        </p:nvSpPr>
        <p:spPr>
          <a:xfrm>
            <a:off x="3425" y="1182228"/>
            <a:ext cx="12192000" cy="657546"/>
          </a:xfrm>
          <a:prstGeom prst="rect">
            <a:avLst/>
          </a:prstGeom>
          <a:solidFill>
            <a:srgbClr val="004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500" b="1" dirty="0"/>
              <a:t>     STATUS PEDIDO</a:t>
            </a:r>
            <a:endParaRPr lang="en-GB" sz="2500" b="1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D6774E7-D149-485C-939D-658F98029042}"/>
              </a:ext>
            </a:extLst>
          </p:cNvPr>
          <p:cNvSpPr txBox="1"/>
          <p:nvPr/>
        </p:nvSpPr>
        <p:spPr>
          <a:xfrm>
            <a:off x="0" y="2208524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00B1EB"/>
                </a:solidFill>
              </a:rPr>
              <a:t>O varejo pode verificar o status de qualquer pedido, independente da origem, na plataforma:</a:t>
            </a:r>
            <a:endParaRPr lang="en-GB" sz="2000" dirty="0">
              <a:solidFill>
                <a:srgbClr val="00B1E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8CD7CF2-56B2-4C4F-BFB6-013F496E4558}"/>
              </a:ext>
            </a:extLst>
          </p:cNvPr>
          <p:cNvSpPr txBox="1"/>
          <p:nvPr/>
        </p:nvSpPr>
        <p:spPr>
          <a:xfrm>
            <a:off x="786809" y="3143289"/>
            <a:ext cx="114051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pt-BR" sz="2000" dirty="0">
                <a:solidFill>
                  <a:srgbClr val="00B1EB"/>
                </a:solidFill>
              </a:rPr>
              <a:t>Varejo clica no menu hamburger; </a:t>
            </a:r>
            <a:r>
              <a:rPr lang="pt-BR" sz="2000" dirty="0">
                <a:solidFill>
                  <a:srgbClr val="00B1EB"/>
                </a:solidFill>
                <a:sym typeface="Wingdings" panose="05000000000000000000" pitchFamily="2" charset="2"/>
              </a:rPr>
              <a:t></a:t>
            </a:r>
            <a:endParaRPr lang="pt-BR" sz="2000" dirty="0">
              <a:solidFill>
                <a:srgbClr val="00B1EB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pt-BR" sz="2000" dirty="0">
              <a:solidFill>
                <a:srgbClr val="00B1EB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dirty="0" err="1">
                <a:solidFill>
                  <a:srgbClr val="00B1EB"/>
                </a:solidFill>
              </a:rPr>
              <a:t>Varejo</a:t>
            </a:r>
            <a:r>
              <a:rPr lang="en-GB" sz="2000" dirty="0">
                <a:solidFill>
                  <a:srgbClr val="00B1EB"/>
                </a:solidFill>
              </a:rPr>
              <a:t> </a:t>
            </a:r>
            <a:r>
              <a:rPr lang="en-GB" sz="2000" dirty="0" err="1">
                <a:solidFill>
                  <a:srgbClr val="00B1EB"/>
                </a:solidFill>
              </a:rPr>
              <a:t>seleciona</a:t>
            </a:r>
            <a:r>
              <a:rPr lang="en-GB" sz="2000" dirty="0">
                <a:solidFill>
                  <a:srgbClr val="00B1EB"/>
                </a:solidFill>
              </a:rPr>
              <a:t> “</a:t>
            </a:r>
            <a:r>
              <a:rPr lang="en-GB" sz="2000" dirty="0" err="1">
                <a:solidFill>
                  <a:srgbClr val="00B1EB"/>
                </a:solidFill>
              </a:rPr>
              <a:t>Últimos</a:t>
            </a:r>
            <a:r>
              <a:rPr lang="en-GB" sz="2000" dirty="0">
                <a:solidFill>
                  <a:srgbClr val="00B1EB"/>
                </a:solidFill>
              </a:rPr>
              <a:t> </a:t>
            </a:r>
            <a:r>
              <a:rPr lang="en-GB" sz="2000" dirty="0" err="1">
                <a:solidFill>
                  <a:srgbClr val="00B1EB"/>
                </a:solidFill>
              </a:rPr>
              <a:t>Pedidos</a:t>
            </a:r>
            <a:r>
              <a:rPr lang="en-GB" sz="2000" dirty="0">
                <a:solidFill>
                  <a:srgbClr val="00B1EB"/>
                </a:solidFill>
              </a:rPr>
              <a:t>”;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dirty="0" err="1">
                <a:solidFill>
                  <a:srgbClr val="00B1EB"/>
                </a:solidFill>
              </a:rPr>
              <a:t>Varejo</a:t>
            </a:r>
            <a:r>
              <a:rPr lang="en-GB" sz="2000" dirty="0">
                <a:solidFill>
                  <a:srgbClr val="00B1EB"/>
                </a:solidFill>
              </a:rPr>
              <a:t> </a:t>
            </a:r>
            <a:r>
              <a:rPr lang="en-GB" sz="2000" dirty="0" err="1">
                <a:solidFill>
                  <a:srgbClr val="00B1EB"/>
                </a:solidFill>
              </a:rPr>
              <a:t>clica</a:t>
            </a:r>
            <a:r>
              <a:rPr lang="en-GB" sz="2000" dirty="0">
                <a:solidFill>
                  <a:srgbClr val="00B1EB"/>
                </a:solidFill>
              </a:rPr>
              <a:t> </a:t>
            </a:r>
            <a:r>
              <a:rPr lang="en-GB" sz="2000" dirty="0" err="1">
                <a:solidFill>
                  <a:srgbClr val="00B1EB"/>
                </a:solidFill>
              </a:rPr>
              <a:t>em</a:t>
            </a:r>
            <a:r>
              <a:rPr lang="en-GB" sz="2000" dirty="0">
                <a:solidFill>
                  <a:srgbClr val="00B1EB"/>
                </a:solidFill>
              </a:rPr>
              <a:t> “</a:t>
            </a:r>
            <a:r>
              <a:rPr lang="en-GB" sz="2000" dirty="0" err="1">
                <a:solidFill>
                  <a:srgbClr val="00B1EB"/>
                </a:solidFill>
              </a:rPr>
              <a:t>Detalhes</a:t>
            </a:r>
            <a:r>
              <a:rPr lang="en-GB" sz="2000" dirty="0">
                <a:solidFill>
                  <a:srgbClr val="00B1EB"/>
                </a:solidFill>
              </a:rPr>
              <a:t>” no </a:t>
            </a:r>
            <a:r>
              <a:rPr lang="en-GB" sz="2000" dirty="0" err="1">
                <a:solidFill>
                  <a:srgbClr val="00B1EB"/>
                </a:solidFill>
              </a:rPr>
              <a:t>pedido</a:t>
            </a:r>
            <a:r>
              <a:rPr lang="en-GB" sz="2000" dirty="0">
                <a:solidFill>
                  <a:srgbClr val="00B1EB"/>
                </a:solidFill>
              </a:rPr>
              <a:t> </a:t>
            </a:r>
            <a:r>
              <a:rPr lang="en-GB" sz="2000" dirty="0" err="1">
                <a:solidFill>
                  <a:srgbClr val="00B1EB"/>
                </a:solidFill>
              </a:rPr>
              <a:t>em</a:t>
            </a:r>
            <a:r>
              <a:rPr lang="en-GB" sz="2000" dirty="0">
                <a:solidFill>
                  <a:srgbClr val="00B1EB"/>
                </a:solidFill>
              </a:rPr>
              <a:t> </a:t>
            </a:r>
            <a:r>
              <a:rPr lang="en-GB" sz="2000" dirty="0" err="1">
                <a:solidFill>
                  <a:srgbClr val="00B1EB"/>
                </a:solidFill>
              </a:rPr>
              <a:t>questão</a:t>
            </a:r>
            <a:r>
              <a:rPr lang="en-GB" sz="2000" dirty="0">
                <a:solidFill>
                  <a:srgbClr val="00B1EB"/>
                </a:solidFill>
              </a:rPr>
              <a:t>;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rgbClr val="00B1EB"/>
                </a:solidFill>
              </a:rPr>
              <a:t>A </a:t>
            </a:r>
            <a:r>
              <a:rPr lang="en-GB" sz="2000" dirty="0" err="1">
                <a:solidFill>
                  <a:srgbClr val="00B1EB"/>
                </a:solidFill>
              </a:rPr>
              <a:t>primeira</a:t>
            </a:r>
            <a:r>
              <a:rPr lang="en-GB" sz="2000" dirty="0">
                <a:solidFill>
                  <a:srgbClr val="00B1EB"/>
                </a:solidFill>
              </a:rPr>
              <a:t> </a:t>
            </a:r>
            <a:r>
              <a:rPr lang="en-GB" sz="2000" dirty="0" err="1">
                <a:solidFill>
                  <a:srgbClr val="00B1EB"/>
                </a:solidFill>
              </a:rPr>
              <a:t>informação</a:t>
            </a:r>
            <a:r>
              <a:rPr lang="en-GB" sz="2000" dirty="0">
                <a:solidFill>
                  <a:srgbClr val="00B1EB"/>
                </a:solidFill>
              </a:rPr>
              <a:t> da </a:t>
            </a:r>
            <a:r>
              <a:rPr lang="en-GB" sz="2000" dirty="0" err="1">
                <a:solidFill>
                  <a:srgbClr val="00B1EB"/>
                </a:solidFill>
              </a:rPr>
              <a:t>tela</a:t>
            </a:r>
            <a:r>
              <a:rPr lang="en-GB" sz="2000" dirty="0">
                <a:solidFill>
                  <a:srgbClr val="00B1EB"/>
                </a:solidFill>
              </a:rPr>
              <a:t> é um </a:t>
            </a:r>
            <a:r>
              <a:rPr lang="en-GB" sz="2000" dirty="0" err="1">
                <a:solidFill>
                  <a:srgbClr val="00B1EB"/>
                </a:solidFill>
              </a:rPr>
              <a:t>histórico</a:t>
            </a:r>
            <a:r>
              <a:rPr lang="en-GB" sz="2000" dirty="0">
                <a:solidFill>
                  <a:srgbClr val="00B1EB"/>
                </a:solidFill>
              </a:rPr>
              <a:t> de </a:t>
            </a:r>
            <a:r>
              <a:rPr lang="en-GB" sz="2000" dirty="0" err="1">
                <a:solidFill>
                  <a:srgbClr val="00B1EB"/>
                </a:solidFill>
              </a:rPr>
              <a:t>mudança</a:t>
            </a:r>
            <a:r>
              <a:rPr lang="en-GB" sz="2000" dirty="0">
                <a:solidFill>
                  <a:srgbClr val="00B1EB"/>
                </a:solidFill>
              </a:rPr>
              <a:t> de status;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rgbClr val="00B1EB"/>
                </a:solidFill>
              </a:rPr>
              <a:t>No FAQ </a:t>
            </a:r>
            <a:r>
              <a:rPr lang="en-GB" sz="2000" dirty="0" err="1">
                <a:solidFill>
                  <a:srgbClr val="00B1EB"/>
                </a:solidFill>
              </a:rPr>
              <a:t>haverá</a:t>
            </a:r>
            <a:r>
              <a:rPr lang="en-GB" sz="2000" dirty="0">
                <a:solidFill>
                  <a:srgbClr val="00B1EB"/>
                </a:solidFill>
              </a:rPr>
              <a:t> </a:t>
            </a:r>
            <a:r>
              <a:rPr lang="en-GB" sz="2000" dirty="0" err="1">
                <a:solidFill>
                  <a:srgbClr val="00B1EB"/>
                </a:solidFill>
              </a:rPr>
              <a:t>uma</a:t>
            </a:r>
            <a:r>
              <a:rPr lang="en-GB" sz="2000" dirty="0">
                <a:solidFill>
                  <a:srgbClr val="00B1EB"/>
                </a:solidFill>
              </a:rPr>
              <a:t> </a:t>
            </a:r>
            <a:r>
              <a:rPr lang="en-GB" sz="2000" dirty="0" err="1">
                <a:solidFill>
                  <a:srgbClr val="00B1EB"/>
                </a:solidFill>
              </a:rPr>
              <a:t>explicação</a:t>
            </a:r>
            <a:r>
              <a:rPr lang="en-GB" sz="2000" dirty="0">
                <a:solidFill>
                  <a:srgbClr val="00B1EB"/>
                </a:solidFill>
              </a:rPr>
              <a:t> de </a:t>
            </a:r>
            <a:r>
              <a:rPr lang="en-GB" sz="2000" dirty="0" err="1">
                <a:solidFill>
                  <a:srgbClr val="00B1EB"/>
                </a:solidFill>
              </a:rPr>
              <a:t>cada</a:t>
            </a:r>
            <a:r>
              <a:rPr lang="en-GB" sz="2000" dirty="0">
                <a:solidFill>
                  <a:srgbClr val="00B1EB"/>
                </a:solidFill>
              </a:rPr>
              <a:t> </a:t>
            </a:r>
            <a:r>
              <a:rPr lang="en-GB" sz="2000" dirty="0" err="1">
                <a:solidFill>
                  <a:srgbClr val="00B1EB"/>
                </a:solidFill>
              </a:rPr>
              <a:t>pedido</a:t>
            </a:r>
            <a:r>
              <a:rPr lang="en-GB" sz="2000" dirty="0">
                <a:solidFill>
                  <a:srgbClr val="00B1EB"/>
                </a:solidFill>
              </a:rPr>
              <a:t>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0069B3B-57A5-4E44-B593-031ADD6EDAC3}"/>
              </a:ext>
            </a:extLst>
          </p:cNvPr>
          <p:cNvSpPr txBox="1"/>
          <p:nvPr/>
        </p:nvSpPr>
        <p:spPr>
          <a:xfrm>
            <a:off x="-1" y="5475717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00B1EB"/>
                </a:solidFill>
              </a:rPr>
              <a:t>Em caso de pedido cancelado haverá um link direto para o chat com o suporte caso o varejo tenha dúvidas.</a:t>
            </a:r>
            <a:endParaRPr lang="en-GB" sz="2000" dirty="0">
              <a:solidFill>
                <a:srgbClr val="00B1E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A78A429-78DF-4486-82A5-4706A81217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89" r="95860" b="71944"/>
          <a:stretch/>
        </p:blipFill>
        <p:spPr>
          <a:xfrm>
            <a:off x="5770653" y="3107934"/>
            <a:ext cx="50482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158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1">
            <a:extLst>
              <a:ext uri="{FF2B5EF4-FFF2-40B4-BE49-F238E27FC236}">
                <a16:creationId xmlns="" xmlns:a16="http://schemas.microsoft.com/office/drawing/2014/main" id="{BB7A6E7E-C0D2-4E97-904A-9FE3C9979B15}"/>
              </a:ext>
            </a:extLst>
          </p:cNvPr>
          <p:cNvSpPr txBox="1">
            <a:spLocks/>
          </p:cNvSpPr>
          <p:nvPr/>
        </p:nvSpPr>
        <p:spPr>
          <a:xfrm>
            <a:off x="311485" y="442685"/>
            <a:ext cx="9621921" cy="7395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</a:rPr>
              <a:t>All-In-One | </a:t>
            </a:r>
            <a:r>
              <a:rPr lang="en-GB" sz="2000" dirty="0" err="1">
                <a:solidFill>
                  <a:schemeClr val="tx1"/>
                </a:solidFill>
              </a:rPr>
              <a:t>Perguntas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Frequentes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2D79A97D-2C91-4CD9-AFC0-AC0979192CA9}"/>
              </a:ext>
            </a:extLst>
          </p:cNvPr>
          <p:cNvSpPr/>
          <p:nvPr/>
        </p:nvSpPr>
        <p:spPr>
          <a:xfrm>
            <a:off x="3425" y="1182228"/>
            <a:ext cx="12192000" cy="657546"/>
          </a:xfrm>
          <a:prstGeom prst="rect">
            <a:avLst/>
          </a:prstGeom>
          <a:solidFill>
            <a:srgbClr val="004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500" b="1" dirty="0"/>
              <a:t>     CONSULTA/ATUALIZAÇÃO CADASTRO</a:t>
            </a:r>
            <a:endParaRPr lang="en-GB" sz="2500" b="1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092F02A-7A9C-429D-8758-A338FBF77C7C}"/>
              </a:ext>
            </a:extLst>
          </p:cNvPr>
          <p:cNvSpPr txBox="1"/>
          <p:nvPr/>
        </p:nvSpPr>
        <p:spPr>
          <a:xfrm>
            <a:off x="0" y="2208524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00B1EB"/>
                </a:solidFill>
              </a:rPr>
              <a:t>O varejo pode verificar e alterar os seus dados diretamente na plataforma:</a:t>
            </a:r>
            <a:endParaRPr lang="en-GB" sz="2000" dirty="0">
              <a:solidFill>
                <a:srgbClr val="00B1E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753E1EE-91B1-4ACE-8632-BDDF92C792BA}"/>
              </a:ext>
            </a:extLst>
          </p:cNvPr>
          <p:cNvSpPr txBox="1"/>
          <p:nvPr/>
        </p:nvSpPr>
        <p:spPr>
          <a:xfrm>
            <a:off x="786809" y="3143289"/>
            <a:ext cx="114051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pt-BR" sz="2000" dirty="0">
                <a:solidFill>
                  <a:srgbClr val="00B1EB"/>
                </a:solidFill>
              </a:rPr>
              <a:t>Varejo clica no menu hamburger; </a:t>
            </a:r>
            <a:r>
              <a:rPr lang="pt-BR" sz="2000" dirty="0">
                <a:solidFill>
                  <a:srgbClr val="00B1EB"/>
                </a:solidFill>
                <a:sym typeface="Wingdings" panose="05000000000000000000" pitchFamily="2" charset="2"/>
              </a:rPr>
              <a:t></a:t>
            </a:r>
            <a:endParaRPr lang="pt-BR" sz="2000" dirty="0">
              <a:solidFill>
                <a:srgbClr val="00B1EB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pt-BR" sz="2000" dirty="0">
              <a:solidFill>
                <a:srgbClr val="00B1EB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dirty="0" err="1">
                <a:solidFill>
                  <a:srgbClr val="00B1EB"/>
                </a:solidFill>
              </a:rPr>
              <a:t>Varejo</a:t>
            </a:r>
            <a:r>
              <a:rPr lang="en-GB" sz="2000" dirty="0">
                <a:solidFill>
                  <a:srgbClr val="00B1EB"/>
                </a:solidFill>
              </a:rPr>
              <a:t> </a:t>
            </a:r>
            <a:r>
              <a:rPr lang="en-GB" sz="2000" dirty="0" err="1">
                <a:solidFill>
                  <a:srgbClr val="00B1EB"/>
                </a:solidFill>
              </a:rPr>
              <a:t>seleciona</a:t>
            </a:r>
            <a:r>
              <a:rPr lang="en-GB" sz="2000" dirty="0">
                <a:solidFill>
                  <a:srgbClr val="00B1EB"/>
                </a:solidFill>
              </a:rPr>
              <a:t> “Meus Dados”;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dirty="0" err="1">
                <a:solidFill>
                  <a:srgbClr val="00B1EB"/>
                </a:solidFill>
              </a:rPr>
              <a:t>Primeira</a:t>
            </a:r>
            <a:r>
              <a:rPr lang="en-GB" sz="2000" dirty="0">
                <a:solidFill>
                  <a:srgbClr val="00B1EB"/>
                </a:solidFill>
              </a:rPr>
              <a:t> </a:t>
            </a:r>
            <a:r>
              <a:rPr lang="en-GB" sz="2000" dirty="0" err="1">
                <a:solidFill>
                  <a:srgbClr val="00B1EB"/>
                </a:solidFill>
              </a:rPr>
              <a:t>seção</a:t>
            </a:r>
            <a:r>
              <a:rPr lang="en-GB" sz="2000" dirty="0">
                <a:solidFill>
                  <a:srgbClr val="00B1EB"/>
                </a:solidFill>
              </a:rPr>
              <a:t> </a:t>
            </a:r>
            <a:r>
              <a:rPr lang="en-GB" sz="2000" dirty="0" err="1">
                <a:solidFill>
                  <a:srgbClr val="00B1EB"/>
                </a:solidFill>
              </a:rPr>
              <a:t>contém</a:t>
            </a:r>
            <a:r>
              <a:rPr lang="en-GB" sz="2000" dirty="0">
                <a:solidFill>
                  <a:srgbClr val="00B1EB"/>
                </a:solidFill>
              </a:rPr>
              <a:t> Nome, </a:t>
            </a:r>
            <a:r>
              <a:rPr lang="en-GB" sz="2000" dirty="0" err="1">
                <a:solidFill>
                  <a:srgbClr val="00B1EB"/>
                </a:solidFill>
              </a:rPr>
              <a:t>Sobrenome</a:t>
            </a:r>
            <a:r>
              <a:rPr lang="en-GB" sz="2000" dirty="0">
                <a:solidFill>
                  <a:srgbClr val="00B1EB"/>
                </a:solidFill>
              </a:rPr>
              <a:t>, E-mail e </a:t>
            </a:r>
            <a:r>
              <a:rPr lang="en-GB" sz="2000" dirty="0" err="1">
                <a:solidFill>
                  <a:srgbClr val="00B1EB"/>
                </a:solidFill>
              </a:rPr>
              <a:t>Celular</a:t>
            </a:r>
            <a:r>
              <a:rPr lang="en-GB" sz="2000" dirty="0">
                <a:solidFill>
                  <a:srgbClr val="00B1EB"/>
                </a:solidFill>
              </a:rPr>
              <a:t>;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dirty="0" err="1">
                <a:solidFill>
                  <a:srgbClr val="00B1EB"/>
                </a:solidFill>
              </a:rPr>
              <a:t>Ao</a:t>
            </a:r>
            <a:r>
              <a:rPr lang="en-GB" sz="2000" dirty="0">
                <a:solidFill>
                  <a:srgbClr val="00B1EB"/>
                </a:solidFill>
              </a:rPr>
              <a:t> </a:t>
            </a:r>
            <a:r>
              <a:rPr lang="en-GB" sz="2000" dirty="0" err="1">
                <a:solidFill>
                  <a:srgbClr val="00B1EB"/>
                </a:solidFill>
              </a:rPr>
              <a:t>clicar</a:t>
            </a:r>
            <a:r>
              <a:rPr lang="en-GB" sz="2000" dirty="0">
                <a:solidFill>
                  <a:srgbClr val="00B1EB"/>
                </a:solidFill>
              </a:rPr>
              <a:t> </a:t>
            </a:r>
            <a:r>
              <a:rPr lang="en-GB" sz="2000" dirty="0" err="1">
                <a:solidFill>
                  <a:srgbClr val="00B1EB"/>
                </a:solidFill>
              </a:rPr>
              <a:t>em</a:t>
            </a:r>
            <a:r>
              <a:rPr lang="en-GB" sz="2000" dirty="0">
                <a:solidFill>
                  <a:srgbClr val="00B1EB"/>
                </a:solidFill>
              </a:rPr>
              <a:t> “</a:t>
            </a:r>
            <a:r>
              <a:rPr lang="en-GB" sz="2000" dirty="0" err="1">
                <a:solidFill>
                  <a:srgbClr val="00B1EB"/>
                </a:solidFill>
              </a:rPr>
              <a:t>Alterar</a:t>
            </a:r>
            <a:r>
              <a:rPr lang="en-GB" sz="2000" dirty="0">
                <a:solidFill>
                  <a:srgbClr val="00B1EB"/>
                </a:solidFill>
              </a:rPr>
              <a:t> dados” </a:t>
            </a:r>
            <a:r>
              <a:rPr lang="en-GB" sz="2000" dirty="0" err="1">
                <a:solidFill>
                  <a:srgbClr val="00B1EB"/>
                </a:solidFill>
              </a:rPr>
              <a:t>varejo</a:t>
            </a:r>
            <a:r>
              <a:rPr lang="en-GB" sz="2000" dirty="0">
                <a:solidFill>
                  <a:srgbClr val="00B1EB"/>
                </a:solidFill>
              </a:rPr>
              <a:t> </a:t>
            </a:r>
            <a:r>
              <a:rPr lang="en-GB" sz="2000" dirty="0" err="1">
                <a:solidFill>
                  <a:srgbClr val="00B1EB"/>
                </a:solidFill>
              </a:rPr>
              <a:t>deverá</a:t>
            </a:r>
            <a:r>
              <a:rPr lang="en-GB" sz="2000" dirty="0">
                <a:solidFill>
                  <a:srgbClr val="00B1EB"/>
                </a:solidFill>
              </a:rPr>
              <a:t> </a:t>
            </a:r>
            <a:r>
              <a:rPr lang="en-GB" sz="2000" dirty="0" err="1">
                <a:solidFill>
                  <a:srgbClr val="00B1EB"/>
                </a:solidFill>
              </a:rPr>
              <a:t>confirmar</a:t>
            </a:r>
            <a:r>
              <a:rPr lang="en-GB" sz="2000" dirty="0">
                <a:solidFill>
                  <a:srgbClr val="00B1EB"/>
                </a:solidFill>
              </a:rPr>
              <a:t> CNPJ e </a:t>
            </a:r>
            <a:r>
              <a:rPr lang="en-GB" sz="2000" dirty="0" err="1">
                <a:solidFill>
                  <a:srgbClr val="00B1EB"/>
                </a:solidFill>
              </a:rPr>
              <a:t>Razão</a:t>
            </a:r>
            <a:r>
              <a:rPr lang="en-GB" sz="2000" dirty="0">
                <a:solidFill>
                  <a:srgbClr val="00B1EB"/>
                </a:solidFill>
              </a:rPr>
              <a:t> Social;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dirty="0" err="1">
                <a:solidFill>
                  <a:srgbClr val="00B1EB"/>
                </a:solidFill>
              </a:rPr>
              <a:t>Varejo</a:t>
            </a:r>
            <a:r>
              <a:rPr lang="en-GB" sz="2000" dirty="0">
                <a:solidFill>
                  <a:srgbClr val="00B1EB"/>
                </a:solidFill>
              </a:rPr>
              <a:t> </a:t>
            </a:r>
            <a:r>
              <a:rPr lang="en-GB" sz="2000" dirty="0" err="1">
                <a:solidFill>
                  <a:srgbClr val="00B1EB"/>
                </a:solidFill>
              </a:rPr>
              <a:t>poderá</a:t>
            </a:r>
            <a:r>
              <a:rPr lang="en-GB" sz="2000" dirty="0">
                <a:solidFill>
                  <a:srgbClr val="00B1EB"/>
                </a:solidFill>
              </a:rPr>
              <a:t> </a:t>
            </a:r>
            <a:r>
              <a:rPr lang="en-GB" sz="2000" dirty="0" err="1">
                <a:solidFill>
                  <a:srgbClr val="00B1EB"/>
                </a:solidFill>
              </a:rPr>
              <a:t>alterar</a:t>
            </a:r>
            <a:r>
              <a:rPr lang="en-GB" sz="2000" dirty="0">
                <a:solidFill>
                  <a:srgbClr val="00B1EB"/>
                </a:solidFill>
              </a:rPr>
              <a:t> </a:t>
            </a:r>
            <a:r>
              <a:rPr lang="en-GB" sz="2000" dirty="0" err="1">
                <a:solidFill>
                  <a:srgbClr val="00B1EB"/>
                </a:solidFill>
              </a:rPr>
              <a:t>todos</a:t>
            </a:r>
            <a:r>
              <a:rPr lang="en-GB" sz="2000" dirty="0">
                <a:solidFill>
                  <a:srgbClr val="00B1EB"/>
                </a:solidFill>
              </a:rPr>
              <a:t> </a:t>
            </a:r>
            <a:r>
              <a:rPr lang="en-GB" sz="2000" dirty="0" err="1">
                <a:solidFill>
                  <a:srgbClr val="00B1EB"/>
                </a:solidFill>
              </a:rPr>
              <a:t>os</a:t>
            </a:r>
            <a:r>
              <a:rPr lang="en-GB" sz="2000" dirty="0">
                <a:solidFill>
                  <a:srgbClr val="00B1EB"/>
                </a:solidFill>
              </a:rPr>
              <a:t> </a:t>
            </a:r>
            <a:r>
              <a:rPr lang="en-GB" sz="2000" dirty="0" err="1">
                <a:solidFill>
                  <a:srgbClr val="00B1EB"/>
                </a:solidFill>
              </a:rPr>
              <a:t>campos</a:t>
            </a:r>
            <a:r>
              <a:rPr lang="en-GB" sz="2000" dirty="0">
                <a:solidFill>
                  <a:srgbClr val="00B1EB"/>
                </a:solidFill>
              </a:rPr>
              <a:t>;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dirty="0" err="1">
                <a:solidFill>
                  <a:srgbClr val="00B1EB"/>
                </a:solidFill>
              </a:rPr>
              <a:t>Seção</a:t>
            </a:r>
            <a:r>
              <a:rPr lang="en-GB" sz="2000" dirty="0">
                <a:solidFill>
                  <a:srgbClr val="00B1EB"/>
                </a:solidFill>
              </a:rPr>
              <a:t> inferior “</a:t>
            </a:r>
            <a:r>
              <a:rPr lang="en-GB" sz="2000" dirty="0" err="1">
                <a:solidFill>
                  <a:srgbClr val="00B1EB"/>
                </a:solidFill>
              </a:rPr>
              <a:t>minha</a:t>
            </a:r>
            <a:r>
              <a:rPr lang="en-GB" sz="2000" dirty="0">
                <a:solidFill>
                  <a:srgbClr val="00B1EB"/>
                </a:solidFill>
              </a:rPr>
              <a:t> </a:t>
            </a:r>
            <a:r>
              <a:rPr lang="en-GB" sz="2000" dirty="0" err="1">
                <a:solidFill>
                  <a:srgbClr val="00B1EB"/>
                </a:solidFill>
              </a:rPr>
              <a:t>carteira</a:t>
            </a:r>
            <a:r>
              <a:rPr lang="en-GB" sz="2000" dirty="0">
                <a:solidFill>
                  <a:srgbClr val="00B1EB"/>
                </a:solidFill>
              </a:rPr>
              <a:t>” </a:t>
            </a:r>
            <a:r>
              <a:rPr lang="en-GB" sz="2000" dirty="0" err="1">
                <a:solidFill>
                  <a:srgbClr val="00B1EB"/>
                </a:solidFill>
              </a:rPr>
              <a:t>contém</a:t>
            </a:r>
            <a:r>
              <a:rPr lang="en-GB" sz="2000" dirty="0">
                <a:solidFill>
                  <a:srgbClr val="00B1EB"/>
                </a:solidFill>
              </a:rPr>
              <a:t> </a:t>
            </a:r>
            <a:r>
              <a:rPr lang="en-GB" sz="2000" dirty="0" err="1">
                <a:solidFill>
                  <a:srgbClr val="00B1EB"/>
                </a:solidFill>
              </a:rPr>
              <a:t>limite</a:t>
            </a:r>
            <a:r>
              <a:rPr lang="en-GB" sz="2000" dirty="0">
                <a:solidFill>
                  <a:srgbClr val="00B1EB"/>
                </a:solidFill>
              </a:rPr>
              <a:t> de </a:t>
            </a:r>
            <a:r>
              <a:rPr lang="en-GB" sz="2000" dirty="0" err="1">
                <a:solidFill>
                  <a:srgbClr val="00B1EB"/>
                </a:solidFill>
              </a:rPr>
              <a:t>crédito</a:t>
            </a:r>
            <a:r>
              <a:rPr lang="en-GB" sz="2000" dirty="0">
                <a:solidFill>
                  <a:srgbClr val="00B1EB"/>
                </a:solidFill>
              </a:rPr>
              <a:t> e </a:t>
            </a:r>
            <a:r>
              <a:rPr lang="en-GB" sz="2000" dirty="0" err="1">
                <a:solidFill>
                  <a:srgbClr val="00B1EB"/>
                </a:solidFill>
              </a:rPr>
              <a:t>prazo</a:t>
            </a:r>
            <a:r>
              <a:rPr lang="en-GB" sz="2000" dirty="0">
                <a:solidFill>
                  <a:srgbClr val="00B1EB"/>
                </a:solidFill>
              </a:rPr>
              <a:t> de </a:t>
            </a:r>
            <a:r>
              <a:rPr lang="en-GB" sz="2000" dirty="0" err="1">
                <a:solidFill>
                  <a:srgbClr val="00B1EB"/>
                </a:solidFill>
              </a:rPr>
              <a:t>pagamento</a:t>
            </a:r>
            <a:r>
              <a:rPr lang="en-GB" sz="2000" dirty="0">
                <a:solidFill>
                  <a:srgbClr val="00B1EB"/>
                </a:solidFill>
              </a:rPr>
              <a:t>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ED50B7E-2C8D-4C62-8A2F-8B079BB3D3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89" r="95860" b="71944"/>
          <a:stretch/>
        </p:blipFill>
        <p:spPr>
          <a:xfrm>
            <a:off x="5770653" y="3107934"/>
            <a:ext cx="50482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30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1">
            <a:extLst>
              <a:ext uri="{FF2B5EF4-FFF2-40B4-BE49-F238E27FC236}">
                <a16:creationId xmlns="" xmlns:a16="http://schemas.microsoft.com/office/drawing/2014/main" id="{BB7A6E7E-C0D2-4E97-904A-9FE3C9979B15}"/>
              </a:ext>
            </a:extLst>
          </p:cNvPr>
          <p:cNvSpPr txBox="1">
            <a:spLocks/>
          </p:cNvSpPr>
          <p:nvPr/>
        </p:nvSpPr>
        <p:spPr>
          <a:xfrm>
            <a:off x="311485" y="442685"/>
            <a:ext cx="9621921" cy="7395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</a:rPr>
              <a:t>All-In-One | </a:t>
            </a:r>
            <a:r>
              <a:rPr lang="en-GB" sz="2000" dirty="0" err="1">
                <a:solidFill>
                  <a:schemeClr val="tx1"/>
                </a:solidFill>
              </a:rPr>
              <a:t>Perguntas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Frequentes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2D79A97D-2C91-4CD9-AFC0-AC0979192CA9}"/>
              </a:ext>
            </a:extLst>
          </p:cNvPr>
          <p:cNvSpPr/>
          <p:nvPr/>
        </p:nvSpPr>
        <p:spPr>
          <a:xfrm>
            <a:off x="3425" y="1182228"/>
            <a:ext cx="12192000" cy="657546"/>
          </a:xfrm>
          <a:prstGeom prst="rect">
            <a:avLst/>
          </a:prstGeom>
          <a:solidFill>
            <a:srgbClr val="004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500" b="1" dirty="0"/>
              <a:t>     SEGUNDA VIA BOLETO</a:t>
            </a:r>
            <a:endParaRPr lang="en-GB" sz="2500" b="1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EAC0301-44B5-4DC4-BBB4-43B3868941ED}"/>
              </a:ext>
            </a:extLst>
          </p:cNvPr>
          <p:cNvSpPr txBox="1"/>
          <p:nvPr/>
        </p:nvSpPr>
        <p:spPr>
          <a:xfrm>
            <a:off x="0" y="2208524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00B1EB"/>
                </a:solidFill>
              </a:rPr>
              <a:t>Agora o varejo pode imprimir uma segunda via do seu boleto, estando ou não em atraso, diretamente na plataforma:</a:t>
            </a:r>
            <a:endParaRPr lang="en-GB" sz="2000" dirty="0">
              <a:solidFill>
                <a:srgbClr val="00B1E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219DAA1-761C-477F-AEF6-341F6E8B4FA3}"/>
              </a:ext>
            </a:extLst>
          </p:cNvPr>
          <p:cNvSpPr txBox="1"/>
          <p:nvPr/>
        </p:nvSpPr>
        <p:spPr>
          <a:xfrm>
            <a:off x="786809" y="3143289"/>
            <a:ext cx="114051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pt-BR" sz="2000" dirty="0">
                <a:solidFill>
                  <a:srgbClr val="00B1EB"/>
                </a:solidFill>
              </a:rPr>
              <a:t>Varejo clica no menu hamburger; </a:t>
            </a:r>
            <a:r>
              <a:rPr lang="pt-BR" sz="2000" dirty="0">
                <a:solidFill>
                  <a:srgbClr val="00B1EB"/>
                </a:solidFill>
                <a:sym typeface="Wingdings" panose="05000000000000000000" pitchFamily="2" charset="2"/>
              </a:rPr>
              <a:t></a:t>
            </a:r>
            <a:endParaRPr lang="pt-BR" sz="2000" dirty="0">
              <a:solidFill>
                <a:srgbClr val="00B1EB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pt-BR" sz="2000" dirty="0">
              <a:solidFill>
                <a:srgbClr val="00B1EB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dirty="0" err="1">
                <a:solidFill>
                  <a:srgbClr val="00B1EB"/>
                </a:solidFill>
              </a:rPr>
              <a:t>Varejo</a:t>
            </a:r>
            <a:r>
              <a:rPr lang="en-GB" sz="2000" dirty="0">
                <a:solidFill>
                  <a:srgbClr val="00B1EB"/>
                </a:solidFill>
              </a:rPr>
              <a:t> </a:t>
            </a:r>
            <a:r>
              <a:rPr lang="en-GB" sz="2000" dirty="0" err="1">
                <a:solidFill>
                  <a:srgbClr val="00B1EB"/>
                </a:solidFill>
              </a:rPr>
              <a:t>seleciona</a:t>
            </a:r>
            <a:r>
              <a:rPr lang="en-GB" sz="2000" dirty="0">
                <a:solidFill>
                  <a:srgbClr val="00B1EB"/>
                </a:solidFill>
              </a:rPr>
              <a:t> “Meus </a:t>
            </a:r>
            <a:r>
              <a:rPr lang="en-GB" sz="2000" dirty="0" err="1">
                <a:solidFill>
                  <a:srgbClr val="00B1EB"/>
                </a:solidFill>
              </a:rPr>
              <a:t>Boletos</a:t>
            </a:r>
            <a:r>
              <a:rPr lang="en-GB" sz="2000" dirty="0">
                <a:solidFill>
                  <a:srgbClr val="00B1EB"/>
                </a:solidFill>
              </a:rPr>
              <a:t>”;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dirty="0" err="1">
                <a:solidFill>
                  <a:srgbClr val="00B1EB"/>
                </a:solidFill>
              </a:rPr>
              <a:t>Boletos</a:t>
            </a:r>
            <a:r>
              <a:rPr lang="en-GB" sz="2000" dirty="0">
                <a:solidFill>
                  <a:srgbClr val="00B1EB"/>
                </a:solidFill>
              </a:rPr>
              <a:t> </a:t>
            </a:r>
            <a:r>
              <a:rPr lang="en-GB" sz="2000" dirty="0" err="1">
                <a:solidFill>
                  <a:srgbClr val="00B1EB"/>
                </a:solidFill>
              </a:rPr>
              <a:t>em</a:t>
            </a:r>
            <a:r>
              <a:rPr lang="en-GB" sz="2000" dirty="0">
                <a:solidFill>
                  <a:srgbClr val="00B1EB"/>
                </a:solidFill>
              </a:rPr>
              <a:t> </a:t>
            </a:r>
            <a:r>
              <a:rPr lang="en-GB" sz="2000" dirty="0" err="1">
                <a:solidFill>
                  <a:srgbClr val="00B1EB"/>
                </a:solidFill>
              </a:rPr>
              <a:t>atraso</a:t>
            </a:r>
            <a:r>
              <a:rPr lang="en-GB" sz="2000" dirty="0">
                <a:solidFill>
                  <a:srgbClr val="00B1EB"/>
                </a:solidFill>
              </a:rPr>
              <a:t> </a:t>
            </a:r>
            <a:r>
              <a:rPr lang="en-GB" sz="2000" dirty="0" err="1">
                <a:solidFill>
                  <a:srgbClr val="00B1EB"/>
                </a:solidFill>
              </a:rPr>
              <a:t>estarão</a:t>
            </a:r>
            <a:r>
              <a:rPr lang="en-GB" sz="2000" dirty="0">
                <a:solidFill>
                  <a:srgbClr val="00B1EB"/>
                </a:solidFill>
              </a:rPr>
              <a:t> </a:t>
            </a:r>
            <a:r>
              <a:rPr lang="en-GB" sz="2000" dirty="0" err="1">
                <a:solidFill>
                  <a:srgbClr val="00B1EB"/>
                </a:solidFill>
              </a:rPr>
              <a:t>em</a:t>
            </a:r>
            <a:r>
              <a:rPr lang="en-GB" sz="2000" dirty="0">
                <a:solidFill>
                  <a:srgbClr val="00B1EB"/>
                </a:solidFill>
              </a:rPr>
              <a:t> Vermelho, no </a:t>
            </a:r>
            <a:r>
              <a:rPr lang="en-GB" sz="2000" dirty="0" err="1">
                <a:solidFill>
                  <a:srgbClr val="00B1EB"/>
                </a:solidFill>
              </a:rPr>
              <a:t>prazo</a:t>
            </a:r>
            <a:r>
              <a:rPr lang="en-GB" sz="2000" dirty="0">
                <a:solidFill>
                  <a:srgbClr val="00B1EB"/>
                </a:solidFill>
              </a:rPr>
              <a:t> </a:t>
            </a:r>
            <a:r>
              <a:rPr lang="en-GB" sz="2000" dirty="0" err="1">
                <a:solidFill>
                  <a:srgbClr val="00B1EB"/>
                </a:solidFill>
              </a:rPr>
              <a:t>em</a:t>
            </a:r>
            <a:r>
              <a:rPr lang="en-GB" sz="2000" dirty="0">
                <a:solidFill>
                  <a:srgbClr val="00B1EB"/>
                </a:solidFill>
              </a:rPr>
              <a:t> </a:t>
            </a:r>
            <a:r>
              <a:rPr lang="en-GB" sz="2000" dirty="0" err="1">
                <a:solidFill>
                  <a:srgbClr val="00B1EB"/>
                </a:solidFill>
              </a:rPr>
              <a:t>amarelo</a:t>
            </a:r>
            <a:r>
              <a:rPr lang="en-GB" sz="2000" dirty="0">
                <a:solidFill>
                  <a:srgbClr val="00B1EB"/>
                </a:solidFill>
              </a:rPr>
              <a:t>, </a:t>
            </a:r>
            <a:r>
              <a:rPr lang="en-GB" sz="2000" dirty="0" err="1">
                <a:solidFill>
                  <a:srgbClr val="00B1EB"/>
                </a:solidFill>
              </a:rPr>
              <a:t>pagos</a:t>
            </a:r>
            <a:r>
              <a:rPr lang="en-GB" sz="2000" dirty="0">
                <a:solidFill>
                  <a:srgbClr val="00B1EB"/>
                </a:solidFill>
              </a:rPr>
              <a:t> </a:t>
            </a:r>
            <a:r>
              <a:rPr lang="en-GB" sz="2000" dirty="0" err="1">
                <a:solidFill>
                  <a:srgbClr val="00B1EB"/>
                </a:solidFill>
              </a:rPr>
              <a:t>em</a:t>
            </a:r>
            <a:r>
              <a:rPr lang="en-GB" sz="2000" dirty="0">
                <a:solidFill>
                  <a:srgbClr val="00B1EB"/>
                </a:solidFill>
              </a:rPr>
              <a:t> </a:t>
            </a:r>
            <a:r>
              <a:rPr lang="en-GB" sz="2000" dirty="0" err="1">
                <a:solidFill>
                  <a:srgbClr val="00B1EB"/>
                </a:solidFill>
              </a:rPr>
              <a:t>verde</a:t>
            </a:r>
            <a:r>
              <a:rPr lang="en-GB" sz="2000" dirty="0">
                <a:solidFill>
                  <a:srgbClr val="00B1EB"/>
                </a:solidFill>
              </a:rPr>
              <a:t>;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dirty="0" err="1">
                <a:solidFill>
                  <a:srgbClr val="00B1EB"/>
                </a:solidFill>
              </a:rPr>
              <a:t>Clicar</a:t>
            </a:r>
            <a:r>
              <a:rPr lang="en-GB" sz="2000" dirty="0">
                <a:solidFill>
                  <a:srgbClr val="00B1EB"/>
                </a:solidFill>
              </a:rPr>
              <a:t> </a:t>
            </a:r>
            <a:r>
              <a:rPr lang="en-GB" sz="2000" dirty="0" err="1">
                <a:solidFill>
                  <a:srgbClr val="00B1EB"/>
                </a:solidFill>
              </a:rPr>
              <a:t>em</a:t>
            </a:r>
            <a:r>
              <a:rPr lang="en-GB" sz="2000" dirty="0">
                <a:solidFill>
                  <a:srgbClr val="00B1EB"/>
                </a:solidFill>
              </a:rPr>
              <a:t> “</a:t>
            </a:r>
            <a:r>
              <a:rPr lang="en-GB" sz="2000" dirty="0" err="1">
                <a:solidFill>
                  <a:srgbClr val="00B1EB"/>
                </a:solidFill>
              </a:rPr>
              <a:t>Solicitar</a:t>
            </a:r>
            <a:r>
              <a:rPr lang="en-GB" sz="2000" dirty="0">
                <a:solidFill>
                  <a:srgbClr val="00B1EB"/>
                </a:solidFill>
              </a:rPr>
              <a:t> 2ª via de </a:t>
            </a:r>
            <a:r>
              <a:rPr lang="en-GB" sz="2000" dirty="0" err="1">
                <a:solidFill>
                  <a:srgbClr val="00B1EB"/>
                </a:solidFill>
              </a:rPr>
              <a:t>boleto</a:t>
            </a:r>
            <a:r>
              <a:rPr lang="en-GB" sz="2000" dirty="0">
                <a:solidFill>
                  <a:srgbClr val="00B1EB"/>
                </a:solidFill>
              </a:rPr>
              <a:t>” no </a:t>
            </a:r>
            <a:r>
              <a:rPr lang="en-GB" sz="2000" dirty="0" err="1">
                <a:solidFill>
                  <a:srgbClr val="00B1EB"/>
                </a:solidFill>
              </a:rPr>
              <a:t>boleto</a:t>
            </a:r>
            <a:r>
              <a:rPr lang="en-GB" sz="2000" dirty="0">
                <a:solidFill>
                  <a:srgbClr val="00B1EB"/>
                </a:solidFill>
              </a:rPr>
              <a:t> </a:t>
            </a:r>
            <a:r>
              <a:rPr lang="en-GB" sz="2000" dirty="0" err="1">
                <a:solidFill>
                  <a:srgbClr val="00B1EB"/>
                </a:solidFill>
              </a:rPr>
              <a:t>em</a:t>
            </a:r>
            <a:r>
              <a:rPr lang="en-GB" sz="2000" dirty="0">
                <a:solidFill>
                  <a:srgbClr val="00B1EB"/>
                </a:solidFill>
              </a:rPr>
              <a:t> </a:t>
            </a:r>
            <a:r>
              <a:rPr lang="en-GB" sz="2000" dirty="0" err="1">
                <a:solidFill>
                  <a:srgbClr val="00B1EB"/>
                </a:solidFill>
              </a:rPr>
              <a:t>questão</a:t>
            </a:r>
            <a:r>
              <a:rPr lang="en-GB" sz="2000" dirty="0">
                <a:solidFill>
                  <a:srgbClr val="00B1EB"/>
                </a:solidFill>
              </a:rPr>
              <a:t>;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rgbClr val="00B1EB"/>
                </a:solidFill>
              </a:rPr>
              <a:t>Na nova </a:t>
            </a:r>
            <a:r>
              <a:rPr lang="en-GB" sz="2000" dirty="0" err="1">
                <a:solidFill>
                  <a:srgbClr val="00B1EB"/>
                </a:solidFill>
              </a:rPr>
              <a:t>página</a:t>
            </a:r>
            <a:r>
              <a:rPr lang="en-GB" sz="2000" dirty="0">
                <a:solidFill>
                  <a:srgbClr val="00B1EB"/>
                </a:solidFill>
              </a:rPr>
              <a:t>, </a:t>
            </a:r>
            <a:r>
              <a:rPr lang="en-GB" sz="2000" dirty="0" err="1">
                <a:solidFill>
                  <a:srgbClr val="00B1EB"/>
                </a:solidFill>
              </a:rPr>
              <a:t>clicar</a:t>
            </a:r>
            <a:r>
              <a:rPr lang="en-GB" sz="2000" dirty="0">
                <a:solidFill>
                  <a:srgbClr val="00B1EB"/>
                </a:solidFill>
              </a:rPr>
              <a:t> </a:t>
            </a:r>
            <a:r>
              <a:rPr lang="en-GB" sz="2000" dirty="0" err="1">
                <a:solidFill>
                  <a:srgbClr val="00B1EB"/>
                </a:solidFill>
              </a:rPr>
              <a:t>em</a:t>
            </a:r>
            <a:r>
              <a:rPr lang="en-GB" sz="2000" dirty="0">
                <a:solidFill>
                  <a:srgbClr val="00B1EB"/>
                </a:solidFill>
              </a:rPr>
              <a:t> “</a:t>
            </a:r>
            <a:r>
              <a:rPr lang="en-GB" sz="2000" dirty="0" err="1">
                <a:solidFill>
                  <a:srgbClr val="00B1EB"/>
                </a:solidFill>
              </a:rPr>
              <a:t>baixar</a:t>
            </a:r>
            <a:r>
              <a:rPr lang="en-GB" sz="2000" dirty="0">
                <a:solidFill>
                  <a:srgbClr val="00B1EB"/>
                </a:solidFill>
              </a:rPr>
              <a:t> </a:t>
            </a:r>
            <a:r>
              <a:rPr lang="en-GB" sz="2000" dirty="0" err="1">
                <a:solidFill>
                  <a:srgbClr val="00B1EB"/>
                </a:solidFill>
              </a:rPr>
              <a:t>boleto</a:t>
            </a:r>
            <a:r>
              <a:rPr lang="en-GB" sz="2000" dirty="0">
                <a:solidFill>
                  <a:srgbClr val="00B1EB"/>
                </a:solidFill>
              </a:rPr>
              <a:t>;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rgbClr val="00B1EB"/>
                </a:solidFill>
              </a:rPr>
              <a:t>Se o </a:t>
            </a:r>
            <a:r>
              <a:rPr lang="en-GB" sz="2000" dirty="0" err="1">
                <a:solidFill>
                  <a:srgbClr val="00B1EB"/>
                </a:solidFill>
              </a:rPr>
              <a:t>boleto</a:t>
            </a:r>
            <a:r>
              <a:rPr lang="en-GB" sz="2000" dirty="0">
                <a:solidFill>
                  <a:srgbClr val="00B1EB"/>
                </a:solidFill>
              </a:rPr>
              <a:t> </a:t>
            </a:r>
            <a:r>
              <a:rPr lang="en-GB" sz="2000" dirty="0" err="1">
                <a:solidFill>
                  <a:srgbClr val="00B1EB"/>
                </a:solidFill>
              </a:rPr>
              <a:t>já</a:t>
            </a:r>
            <a:r>
              <a:rPr lang="en-GB" sz="2000" dirty="0">
                <a:solidFill>
                  <a:srgbClr val="00B1EB"/>
                </a:solidFill>
              </a:rPr>
              <a:t> </a:t>
            </a:r>
            <a:r>
              <a:rPr lang="en-GB" sz="2000" dirty="0" err="1">
                <a:solidFill>
                  <a:srgbClr val="00B1EB"/>
                </a:solidFill>
              </a:rPr>
              <a:t>estiver</a:t>
            </a:r>
            <a:r>
              <a:rPr lang="en-GB" sz="2000" dirty="0">
                <a:solidFill>
                  <a:srgbClr val="00B1EB"/>
                </a:solidFill>
              </a:rPr>
              <a:t> </a:t>
            </a:r>
            <a:r>
              <a:rPr lang="en-GB" sz="2000" dirty="0" err="1">
                <a:solidFill>
                  <a:srgbClr val="00B1EB"/>
                </a:solidFill>
              </a:rPr>
              <a:t>vencido</a:t>
            </a:r>
            <a:r>
              <a:rPr lang="en-GB" sz="2000" dirty="0">
                <a:solidFill>
                  <a:srgbClr val="00B1EB"/>
                </a:solidFill>
              </a:rPr>
              <a:t>, </a:t>
            </a:r>
            <a:r>
              <a:rPr lang="en-GB" sz="2000" dirty="0" err="1">
                <a:solidFill>
                  <a:srgbClr val="00B1EB"/>
                </a:solidFill>
              </a:rPr>
              <a:t>ele</a:t>
            </a:r>
            <a:r>
              <a:rPr lang="en-GB" sz="2000" dirty="0">
                <a:solidFill>
                  <a:srgbClr val="00B1EB"/>
                </a:solidFill>
              </a:rPr>
              <a:t> </a:t>
            </a:r>
            <a:r>
              <a:rPr lang="en-GB" sz="2000" dirty="0" err="1">
                <a:solidFill>
                  <a:srgbClr val="00B1EB"/>
                </a:solidFill>
              </a:rPr>
              <a:t>já</a:t>
            </a:r>
            <a:r>
              <a:rPr lang="en-GB" sz="2000" dirty="0">
                <a:solidFill>
                  <a:srgbClr val="00B1EB"/>
                </a:solidFill>
              </a:rPr>
              <a:t> é </a:t>
            </a:r>
            <a:r>
              <a:rPr lang="en-GB" sz="2000" dirty="0" err="1">
                <a:solidFill>
                  <a:srgbClr val="00B1EB"/>
                </a:solidFill>
              </a:rPr>
              <a:t>baixado</a:t>
            </a:r>
            <a:r>
              <a:rPr lang="en-GB" sz="2000" dirty="0">
                <a:solidFill>
                  <a:srgbClr val="00B1EB"/>
                </a:solidFill>
              </a:rPr>
              <a:t> com </a:t>
            </a:r>
            <a:r>
              <a:rPr lang="en-GB" sz="2000" dirty="0" err="1">
                <a:solidFill>
                  <a:srgbClr val="00B1EB"/>
                </a:solidFill>
              </a:rPr>
              <a:t>juros</a:t>
            </a:r>
            <a:r>
              <a:rPr lang="en-GB" sz="2000" dirty="0">
                <a:solidFill>
                  <a:srgbClr val="00B1EB"/>
                </a:solidFill>
              </a:rPr>
              <a:t> e </a:t>
            </a:r>
            <a:r>
              <a:rPr lang="en-GB" sz="2000" dirty="0" err="1">
                <a:solidFill>
                  <a:srgbClr val="00B1EB"/>
                </a:solidFill>
              </a:rPr>
              <a:t>multa</a:t>
            </a:r>
            <a:r>
              <a:rPr lang="en-GB" sz="2000" dirty="0">
                <a:solidFill>
                  <a:srgbClr val="00B1EB"/>
                </a:solidFill>
              </a:rPr>
              <a:t>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FFE9298-0265-487C-AAF6-1EF74E4921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89" r="95860" b="71944"/>
          <a:stretch/>
        </p:blipFill>
        <p:spPr>
          <a:xfrm>
            <a:off x="5770653" y="3107934"/>
            <a:ext cx="50482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28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1">
            <a:extLst>
              <a:ext uri="{FF2B5EF4-FFF2-40B4-BE49-F238E27FC236}">
                <a16:creationId xmlns="" xmlns:a16="http://schemas.microsoft.com/office/drawing/2014/main" id="{BB7A6E7E-C0D2-4E97-904A-9FE3C9979B15}"/>
              </a:ext>
            </a:extLst>
          </p:cNvPr>
          <p:cNvSpPr txBox="1">
            <a:spLocks/>
          </p:cNvSpPr>
          <p:nvPr/>
        </p:nvSpPr>
        <p:spPr>
          <a:xfrm>
            <a:off x="311485" y="442685"/>
            <a:ext cx="9621921" cy="7395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</a:rPr>
              <a:t>All-In-One | </a:t>
            </a:r>
            <a:r>
              <a:rPr lang="en-GB" sz="2000" dirty="0" err="1">
                <a:solidFill>
                  <a:schemeClr val="tx1"/>
                </a:solidFill>
              </a:rPr>
              <a:t>Perguntas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Frequentes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2D79A97D-2C91-4CD9-AFC0-AC0979192CA9}"/>
              </a:ext>
            </a:extLst>
          </p:cNvPr>
          <p:cNvSpPr/>
          <p:nvPr/>
        </p:nvSpPr>
        <p:spPr>
          <a:xfrm>
            <a:off x="3425" y="1182228"/>
            <a:ext cx="12192000" cy="657546"/>
          </a:xfrm>
          <a:prstGeom prst="rect">
            <a:avLst/>
          </a:prstGeom>
          <a:solidFill>
            <a:srgbClr val="004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500" b="1" dirty="0"/>
              <a:t>     TABELA DE PREÇOS</a:t>
            </a:r>
            <a:endParaRPr lang="en-GB" sz="2500" b="1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DA760DC-44D5-4896-8FC3-397658DE9043}"/>
              </a:ext>
            </a:extLst>
          </p:cNvPr>
          <p:cNvSpPr txBox="1"/>
          <p:nvPr/>
        </p:nvSpPr>
        <p:spPr>
          <a:xfrm>
            <a:off x="0" y="2208524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00B1EB"/>
                </a:solidFill>
              </a:rPr>
              <a:t>O varejo pode baixar a tabela de preço atual e futura (se existir uma próxima) diretamente na plataforma:</a:t>
            </a:r>
            <a:endParaRPr lang="en-GB" sz="2000" dirty="0">
              <a:solidFill>
                <a:srgbClr val="00B1E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02A8190-38AD-4A08-BBF3-718711D5C622}"/>
              </a:ext>
            </a:extLst>
          </p:cNvPr>
          <p:cNvSpPr txBox="1"/>
          <p:nvPr/>
        </p:nvSpPr>
        <p:spPr>
          <a:xfrm>
            <a:off x="786809" y="3143289"/>
            <a:ext cx="114051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pt-BR" sz="2000" dirty="0">
                <a:solidFill>
                  <a:srgbClr val="00B1EB"/>
                </a:solidFill>
              </a:rPr>
              <a:t>Varejo clica no menu hamburger; </a:t>
            </a:r>
            <a:r>
              <a:rPr lang="pt-BR" sz="2000" dirty="0">
                <a:solidFill>
                  <a:srgbClr val="00B1EB"/>
                </a:solidFill>
                <a:sym typeface="Wingdings" panose="05000000000000000000" pitchFamily="2" charset="2"/>
              </a:rPr>
              <a:t></a:t>
            </a:r>
            <a:endParaRPr lang="pt-BR" sz="2000" dirty="0">
              <a:solidFill>
                <a:srgbClr val="00B1EB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pt-BR" sz="2000" dirty="0">
              <a:solidFill>
                <a:srgbClr val="00B1EB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dirty="0" err="1">
                <a:solidFill>
                  <a:srgbClr val="00B1EB"/>
                </a:solidFill>
              </a:rPr>
              <a:t>Varejo</a:t>
            </a:r>
            <a:r>
              <a:rPr lang="en-GB" sz="2000" dirty="0">
                <a:solidFill>
                  <a:srgbClr val="00B1EB"/>
                </a:solidFill>
              </a:rPr>
              <a:t> </a:t>
            </a:r>
            <a:r>
              <a:rPr lang="en-GB" sz="2000" dirty="0" err="1">
                <a:solidFill>
                  <a:srgbClr val="00B1EB"/>
                </a:solidFill>
              </a:rPr>
              <a:t>seleciona</a:t>
            </a:r>
            <a:r>
              <a:rPr lang="en-GB" sz="2000" dirty="0">
                <a:solidFill>
                  <a:srgbClr val="00B1EB"/>
                </a:solidFill>
              </a:rPr>
              <a:t> “Lista de </a:t>
            </a:r>
            <a:r>
              <a:rPr lang="en-GB" sz="2000" dirty="0" err="1">
                <a:solidFill>
                  <a:srgbClr val="00B1EB"/>
                </a:solidFill>
              </a:rPr>
              <a:t>preços</a:t>
            </a:r>
            <a:r>
              <a:rPr lang="en-GB" sz="2000" dirty="0">
                <a:solidFill>
                  <a:srgbClr val="00B1EB"/>
                </a:solidFill>
              </a:rPr>
              <a:t>”;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dirty="0" err="1">
                <a:solidFill>
                  <a:srgbClr val="00B1EB"/>
                </a:solidFill>
              </a:rPr>
              <a:t>Tabela</a:t>
            </a:r>
            <a:r>
              <a:rPr lang="en-GB" sz="2000" dirty="0">
                <a:solidFill>
                  <a:srgbClr val="00B1EB"/>
                </a:solidFill>
              </a:rPr>
              <a:t> é </a:t>
            </a:r>
            <a:r>
              <a:rPr lang="en-GB" sz="2000" dirty="0" err="1">
                <a:solidFill>
                  <a:srgbClr val="00B1EB"/>
                </a:solidFill>
              </a:rPr>
              <a:t>exibida</a:t>
            </a:r>
            <a:r>
              <a:rPr lang="en-GB" sz="2000" dirty="0">
                <a:solidFill>
                  <a:srgbClr val="00B1EB"/>
                </a:solidFill>
              </a:rPr>
              <a:t> </a:t>
            </a:r>
            <a:r>
              <a:rPr lang="en-GB" sz="2000" dirty="0" err="1">
                <a:solidFill>
                  <a:srgbClr val="00B1EB"/>
                </a:solidFill>
              </a:rPr>
              <a:t>em</a:t>
            </a:r>
            <a:r>
              <a:rPr lang="en-GB" sz="2000" dirty="0">
                <a:solidFill>
                  <a:srgbClr val="00B1EB"/>
                </a:solidFill>
              </a:rPr>
              <a:t> </a:t>
            </a:r>
            <a:r>
              <a:rPr lang="en-GB" sz="2000" dirty="0" err="1">
                <a:solidFill>
                  <a:srgbClr val="00B1EB"/>
                </a:solidFill>
              </a:rPr>
              <a:t>tela</a:t>
            </a:r>
            <a:r>
              <a:rPr lang="en-GB" sz="2000" dirty="0">
                <a:solidFill>
                  <a:srgbClr val="00B1EB"/>
                </a:solidFill>
              </a:rPr>
              <a:t> junto a data de </a:t>
            </a:r>
            <a:r>
              <a:rPr lang="en-GB" sz="2000" dirty="0" err="1">
                <a:solidFill>
                  <a:srgbClr val="00B1EB"/>
                </a:solidFill>
              </a:rPr>
              <a:t>ativação</a:t>
            </a:r>
            <a:r>
              <a:rPr lang="en-GB" sz="2000" dirty="0">
                <a:solidFill>
                  <a:srgbClr val="00B1EB"/>
                </a:solidFill>
              </a:rPr>
              <a:t>;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dirty="0" err="1">
                <a:solidFill>
                  <a:srgbClr val="00B1EB"/>
                </a:solidFill>
              </a:rPr>
              <a:t>Clicar</a:t>
            </a:r>
            <a:r>
              <a:rPr lang="en-GB" sz="2000" dirty="0">
                <a:solidFill>
                  <a:srgbClr val="00B1EB"/>
                </a:solidFill>
              </a:rPr>
              <a:t> </a:t>
            </a:r>
            <a:r>
              <a:rPr lang="en-GB" sz="2000" dirty="0" err="1">
                <a:solidFill>
                  <a:srgbClr val="00B1EB"/>
                </a:solidFill>
              </a:rPr>
              <a:t>em</a:t>
            </a:r>
            <a:r>
              <a:rPr lang="en-GB" sz="2000" dirty="0">
                <a:solidFill>
                  <a:srgbClr val="00B1EB"/>
                </a:solidFill>
              </a:rPr>
              <a:t> “</a:t>
            </a:r>
            <a:r>
              <a:rPr lang="en-GB" sz="2000" dirty="0" err="1">
                <a:solidFill>
                  <a:srgbClr val="00B1EB"/>
                </a:solidFill>
              </a:rPr>
              <a:t>Baixar</a:t>
            </a:r>
            <a:r>
              <a:rPr lang="en-GB" sz="2000" dirty="0">
                <a:solidFill>
                  <a:srgbClr val="00B1EB"/>
                </a:solidFill>
              </a:rPr>
              <a:t> </a:t>
            </a:r>
            <a:r>
              <a:rPr lang="en-GB" sz="2000" dirty="0" err="1">
                <a:solidFill>
                  <a:srgbClr val="00B1EB"/>
                </a:solidFill>
              </a:rPr>
              <a:t>tabela</a:t>
            </a:r>
            <a:r>
              <a:rPr lang="en-GB" sz="2000" dirty="0">
                <a:solidFill>
                  <a:srgbClr val="00B1EB"/>
                </a:solidFill>
              </a:rPr>
              <a:t> de </a:t>
            </a:r>
            <a:r>
              <a:rPr lang="en-GB" sz="2000" dirty="0" err="1">
                <a:solidFill>
                  <a:srgbClr val="00B1EB"/>
                </a:solidFill>
              </a:rPr>
              <a:t>preço</a:t>
            </a:r>
            <a:r>
              <a:rPr lang="en-GB" sz="2000" dirty="0">
                <a:solidFill>
                  <a:srgbClr val="00B1EB"/>
                </a:solidFill>
              </a:rPr>
              <a:t>”;</a:t>
            </a:r>
          </a:p>
          <a:p>
            <a:endParaRPr lang="en-GB" sz="2000" dirty="0">
              <a:solidFill>
                <a:srgbClr val="00B1E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645F35F-9DC6-4F39-8412-F61DB61595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89" r="95860" b="71944"/>
          <a:stretch/>
        </p:blipFill>
        <p:spPr>
          <a:xfrm>
            <a:off x="5770653" y="3107934"/>
            <a:ext cx="50482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21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1">
            <a:extLst>
              <a:ext uri="{FF2B5EF4-FFF2-40B4-BE49-F238E27FC236}">
                <a16:creationId xmlns="" xmlns:a16="http://schemas.microsoft.com/office/drawing/2014/main" id="{BB7A6E7E-C0D2-4E97-904A-9FE3C9979B15}"/>
              </a:ext>
            </a:extLst>
          </p:cNvPr>
          <p:cNvSpPr txBox="1">
            <a:spLocks/>
          </p:cNvSpPr>
          <p:nvPr/>
        </p:nvSpPr>
        <p:spPr>
          <a:xfrm>
            <a:off x="311485" y="442685"/>
            <a:ext cx="9621921" cy="7395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</a:rPr>
              <a:t>All-In-One | </a:t>
            </a:r>
            <a:r>
              <a:rPr lang="en-GB" sz="2000" dirty="0" err="1">
                <a:solidFill>
                  <a:schemeClr val="tx1"/>
                </a:solidFill>
              </a:rPr>
              <a:t>Perguntas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Frequentes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2D79A97D-2C91-4CD9-AFC0-AC0979192CA9}"/>
              </a:ext>
            </a:extLst>
          </p:cNvPr>
          <p:cNvSpPr/>
          <p:nvPr/>
        </p:nvSpPr>
        <p:spPr>
          <a:xfrm>
            <a:off x="3425" y="1182228"/>
            <a:ext cx="12192000" cy="657546"/>
          </a:xfrm>
          <a:prstGeom prst="rect">
            <a:avLst/>
          </a:prstGeom>
          <a:solidFill>
            <a:srgbClr val="004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500" b="1" dirty="0"/>
              <a:t>     MENSALIDADE PRIME</a:t>
            </a:r>
            <a:endParaRPr lang="en-GB" sz="2500" b="1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B6B096-2799-4BDB-B8E5-169AD93266AE}"/>
              </a:ext>
            </a:extLst>
          </p:cNvPr>
          <p:cNvSpPr txBox="1"/>
          <p:nvPr/>
        </p:nvSpPr>
        <p:spPr>
          <a:xfrm>
            <a:off x="0" y="2208524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00B1EB"/>
                </a:solidFill>
              </a:rPr>
              <a:t>O varejo pode verificar seus pagamentos, e reimprimir um boleto prime, diretamente na plataforma:</a:t>
            </a:r>
            <a:endParaRPr lang="en-GB" sz="2000" dirty="0">
              <a:solidFill>
                <a:srgbClr val="00B1E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CF28E2F-41BA-4A32-9C30-871366DC2160}"/>
              </a:ext>
            </a:extLst>
          </p:cNvPr>
          <p:cNvSpPr txBox="1"/>
          <p:nvPr/>
        </p:nvSpPr>
        <p:spPr>
          <a:xfrm>
            <a:off x="786809" y="3143289"/>
            <a:ext cx="114051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pt-BR" sz="2000" dirty="0">
                <a:solidFill>
                  <a:srgbClr val="00B1EB"/>
                </a:solidFill>
              </a:rPr>
              <a:t>Varejo clica no menu hamburger; </a:t>
            </a:r>
            <a:r>
              <a:rPr lang="pt-BR" sz="2000" dirty="0">
                <a:solidFill>
                  <a:srgbClr val="00B1EB"/>
                </a:solidFill>
                <a:sym typeface="Wingdings" panose="05000000000000000000" pitchFamily="2" charset="2"/>
              </a:rPr>
              <a:t></a:t>
            </a:r>
            <a:endParaRPr lang="pt-BR" sz="2000" dirty="0">
              <a:solidFill>
                <a:srgbClr val="00B1EB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pt-BR" sz="2000" dirty="0">
              <a:solidFill>
                <a:srgbClr val="00B1EB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dirty="0" err="1">
                <a:solidFill>
                  <a:srgbClr val="00B1EB"/>
                </a:solidFill>
              </a:rPr>
              <a:t>Varejo</a:t>
            </a:r>
            <a:r>
              <a:rPr lang="en-GB" sz="2000" dirty="0">
                <a:solidFill>
                  <a:srgbClr val="00B1EB"/>
                </a:solidFill>
              </a:rPr>
              <a:t> </a:t>
            </a:r>
            <a:r>
              <a:rPr lang="en-GB" sz="2000" dirty="0" err="1">
                <a:solidFill>
                  <a:srgbClr val="00B1EB"/>
                </a:solidFill>
              </a:rPr>
              <a:t>seleciona</a:t>
            </a:r>
            <a:r>
              <a:rPr lang="en-GB" sz="2000" dirty="0">
                <a:solidFill>
                  <a:srgbClr val="00B1EB"/>
                </a:solidFill>
              </a:rPr>
              <a:t> “Meus </a:t>
            </a:r>
            <a:r>
              <a:rPr lang="en-GB" sz="2000" dirty="0" err="1">
                <a:solidFill>
                  <a:srgbClr val="00B1EB"/>
                </a:solidFill>
              </a:rPr>
              <a:t>Pagamentos</a:t>
            </a:r>
            <a:r>
              <a:rPr lang="en-GB" sz="2000" dirty="0">
                <a:solidFill>
                  <a:srgbClr val="00B1EB"/>
                </a:solidFill>
              </a:rPr>
              <a:t> Prime”;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dirty="0" err="1">
                <a:solidFill>
                  <a:srgbClr val="00B1EB"/>
                </a:solidFill>
              </a:rPr>
              <a:t>Informação</a:t>
            </a:r>
            <a:r>
              <a:rPr lang="en-GB" sz="2000" dirty="0">
                <a:solidFill>
                  <a:srgbClr val="00B1EB"/>
                </a:solidFill>
              </a:rPr>
              <a:t> do </a:t>
            </a:r>
            <a:r>
              <a:rPr lang="en-GB" sz="2000" dirty="0" err="1">
                <a:solidFill>
                  <a:srgbClr val="00B1EB"/>
                </a:solidFill>
              </a:rPr>
              <a:t>mês</a:t>
            </a:r>
            <a:r>
              <a:rPr lang="en-GB" sz="2000" dirty="0">
                <a:solidFill>
                  <a:srgbClr val="00B1EB"/>
                </a:solidFill>
              </a:rPr>
              <a:t> </a:t>
            </a:r>
            <a:r>
              <a:rPr lang="en-GB" sz="2000" dirty="0" err="1">
                <a:solidFill>
                  <a:srgbClr val="00B1EB"/>
                </a:solidFill>
              </a:rPr>
              <a:t>atual</a:t>
            </a:r>
            <a:r>
              <a:rPr lang="en-GB" sz="2000" dirty="0">
                <a:solidFill>
                  <a:srgbClr val="00B1EB"/>
                </a:solidFill>
              </a:rPr>
              <a:t> é </a:t>
            </a:r>
            <a:r>
              <a:rPr lang="en-GB" sz="2000" dirty="0" err="1">
                <a:solidFill>
                  <a:srgbClr val="00B1EB"/>
                </a:solidFill>
              </a:rPr>
              <a:t>exibida</a:t>
            </a:r>
            <a:r>
              <a:rPr lang="en-GB" sz="2000" dirty="0">
                <a:solidFill>
                  <a:srgbClr val="00B1EB"/>
                </a:solidFill>
              </a:rPr>
              <a:t> com status;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dirty="0" err="1">
                <a:solidFill>
                  <a:srgbClr val="00B1EB"/>
                </a:solidFill>
              </a:rPr>
              <a:t>Boletos</a:t>
            </a:r>
            <a:r>
              <a:rPr lang="en-GB" sz="2000" dirty="0">
                <a:solidFill>
                  <a:srgbClr val="00B1EB"/>
                </a:solidFill>
              </a:rPr>
              <a:t> </a:t>
            </a:r>
            <a:r>
              <a:rPr lang="en-GB" sz="2000" dirty="0" err="1">
                <a:solidFill>
                  <a:srgbClr val="00B1EB"/>
                </a:solidFill>
              </a:rPr>
              <a:t>não</a:t>
            </a:r>
            <a:r>
              <a:rPr lang="en-GB" sz="2000" dirty="0">
                <a:solidFill>
                  <a:srgbClr val="00B1EB"/>
                </a:solidFill>
              </a:rPr>
              <a:t> </a:t>
            </a:r>
            <a:r>
              <a:rPr lang="en-GB" sz="2000" dirty="0" err="1">
                <a:solidFill>
                  <a:srgbClr val="00B1EB"/>
                </a:solidFill>
              </a:rPr>
              <a:t>pagos</a:t>
            </a:r>
            <a:r>
              <a:rPr lang="en-GB" sz="2000" dirty="0">
                <a:solidFill>
                  <a:srgbClr val="00B1EB"/>
                </a:solidFill>
              </a:rPr>
              <a:t> </a:t>
            </a:r>
            <a:r>
              <a:rPr lang="en-GB" sz="2000" dirty="0" err="1">
                <a:solidFill>
                  <a:srgbClr val="00B1EB"/>
                </a:solidFill>
              </a:rPr>
              <a:t>podem</a:t>
            </a:r>
            <a:r>
              <a:rPr lang="en-GB" sz="2000" dirty="0">
                <a:solidFill>
                  <a:srgbClr val="00B1EB"/>
                </a:solidFill>
              </a:rPr>
              <a:t> ser </a:t>
            </a:r>
            <a:r>
              <a:rPr lang="en-GB" sz="2000" dirty="0" err="1">
                <a:solidFill>
                  <a:srgbClr val="00B1EB"/>
                </a:solidFill>
              </a:rPr>
              <a:t>baixados</a:t>
            </a:r>
            <a:r>
              <a:rPr lang="en-GB" sz="2000" dirty="0">
                <a:solidFill>
                  <a:srgbClr val="00B1EB"/>
                </a:solidFill>
              </a:rPr>
              <a:t>;</a:t>
            </a:r>
          </a:p>
          <a:p>
            <a:endParaRPr lang="en-GB" sz="2000" dirty="0">
              <a:solidFill>
                <a:srgbClr val="00B1E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E4A7B64-BF49-4A1D-83B0-A3AB963A44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89" r="95860" b="71944"/>
          <a:stretch/>
        </p:blipFill>
        <p:spPr>
          <a:xfrm>
            <a:off x="5770653" y="3107934"/>
            <a:ext cx="50482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63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1">
            <a:extLst>
              <a:ext uri="{FF2B5EF4-FFF2-40B4-BE49-F238E27FC236}">
                <a16:creationId xmlns="" xmlns:a16="http://schemas.microsoft.com/office/drawing/2014/main" id="{BB7A6E7E-C0D2-4E97-904A-9FE3C9979B15}"/>
              </a:ext>
            </a:extLst>
          </p:cNvPr>
          <p:cNvSpPr txBox="1">
            <a:spLocks/>
          </p:cNvSpPr>
          <p:nvPr/>
        </p:nvSpPr>
        <p:spPr>
          <a:xfrm>
            <a:off x="311485" y="442685"/>
            <a:ext cx="9621921" cy="7395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</a:rPr>
              <a:t>All-In-One | </a:t>
            </a:r>
            <a:r>
              <a:rPr lang="en-GB" sz="2000" dirty="0" err="1">
                <a:solidFill>
                  <a:schemeClr val="tx1"/>
                </a:solidFill>
              </a:rPr>
              <a:t>Perguntas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Frequentes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2D79A97D-2C91-4CD9-AFC0-AC0979192CA9}"/>
              </a:ext>
            </a:extLst>
          </p:cNvPr>
          <p:cNvSpPr/>
          <p:nvPr/>
        </p:nvSpPr>
        <p:spPr>
          <a:xfrm>
            <a:off x="3425" y="1182228"/>
            <a:ext cx="12192000" cy="657546"/>
          </a:xfrm>
          <a:prstGeom prst="rect">
            <a:avLst/>
          </a:prstGeom>
          <a:solidFill>
            <a:srgbClr val="004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500" b="1" dirty="0"/>
              <a:t>     HISTÓRICO PRIME</a:t>
            </a:r>
            <a:endParaRPr lang="en-GB" sz="2500" b="1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A73091F-7B4F-41AE-B5C8-BCE9E750A144}"/>
              </a:ext>
            </a:extLst>
          </p:cNvPr>
          <p:cNvSpPr txBox="1"/>
          <p:nvPr/>
        </p:nvSpPr>
        <p:spPr>
          <a:xfrm>
            <a:off x="0" y="2208524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00B1EB"/>
                </a:solidFill>
              </a:rPr>
              <a:t>O varejo pode verificar todo o seu histórico de pontos, resgates e metas diretamente na plataforma:</a:t>
            </a:r>
            <a:endParaRPr lang="en-GB" sz="2000" dirty="0">
              <a:solidFill>
                <a:srgbClr val="00B1E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EE0FD4F-0B97-40E8-80CD-66C50BF6E367}"/>
              </a:ext>
            </a:extLst>
          </p:cNvPr>
          <p:cNvSpPr txBox="1"/>
          <p:nvPr/>
        </p:nvSpPr>
        <p:spPr>
          <a:xfrm>
            <a:off x="786809" y="3143289"/>
            <a:ext cx="114051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pt-BR" sz="2000" dirty="0">
                <a:solidFill>
                  <a:srgbClr val="00B1EB"/>
                </a:solidFill>
              </a:rPr>
              <a:t>Varejo clica no menu hamburger; </a:t>
            </a:r>
            <a:r>
              <a:rPr lang="pt-BR" sz="2000" dirty="0">
                <a:solidFill>
                  <a:srgbClr val="00B1EB"/>
                </a:solidFill>
                <a:sym typeface="Wingdings" panose="05000000000000000000" pitchFamily="2" charset="2"/>
              </a:rPr>
              <a:t></a:t>
            </a:r>
            <a:endParaRPr lang="pt-BR" sz="2000" dirty="0">
              <a:solidFill>
                <a:srgbClr val="00B1EB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pt-BR" sz="2000" dirty="0">
              <a:solidFill>
                <a:srgbClr val="00B1EB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dirty="0" err="1">
                <a:solidFill>
                  <a:srgbClr val="00B1EB"/>
                </a:solidFill>
              </a:rPr>
              <a:t>Varejo</a:t>
            </a:r>
            <a:r>
              <a:rPr lang="en-GB" sz="2000" dirty="0">
                <a:solidFill>
                  <a:srgbClr val="00B1EB"/>
                </a:solidFill>
              </a:rPr>
              <a:t> </a:t>
            </a:r>
            <a:r>
              <a:rPr lang="en-GB" sz="2000" dirty="0" err="1">
                <a:solidFill>
                  <a:srgbClr val="00B1EB"/>
                </a:solidFill>
              </a:rPr>
              <a:t>seleciona</a:t>
            </a:r>
            <a:r>
              <a:rPr lang="en-GB" sz="2000" dirty="0">
                <a:solidFill>
                  <a:srgbClr val="00B1EB"/>
                </a:solidFill>
              </a:rPr>
              <a:t> o menu que </a:t>
            </a:r>
            <a:r>
              <a:rPr lang="en-GB" sz="2000" dirty="0" err="1">
                <a:solidFill>
                  <a:srgbClr val="00B1EB"/>
                </a:solidFill>
              </a:rPr>
              <a:t>quer</a:t>
            </a:r>
            <a:r>
              <a:rPr lang="en-GB" sz="2000" dirty="0">
                <a:solidFill>
                  <a:srgbClr val="00B1EB"/>
                </a:solidFill>
              </a:rPr>
              <a:t> </a:t>
            </a:r>
            <a:r>
              <a:rPr lang="en-GB" sz="2000" dirty="0" err="1">
                <a:solidFill>
                  <a:srgbClr val="00B1EB"/>
                </a:solidFill>
              </a:rPr>
              <a:t>verificar</a:t>
            </a:r>
            <a:r>
              <a:rPr lang="en-GB" sz="2000" dirty="0">
                <a:solidFill>
                  <a:srgbClr val="00B1EB"/>
                </a:solidFill>
              </a:rPr>
              <a:t> (</a:t>
            </a:r>
            <a:r>
              <a:rPr lang="en-GB" sz="2000" dirty="0" err="1">
                <a:solidFill>
                  <a:srgbClr val="00B1EB"/>
                </a:solidFill>
              </a:rPr>
              <a:t>extrato</a:t>
            </a:r>
            <a:r>
              <a:rPr lang="en-GB" sz="2000" dirty="0">
                <a:solidFill>
                  <a:srgbClr val="00B1EB"/>
                </a:solidFill>
              </a:rPr>
              <a:t>, </a:t>
            </a:r>
            <a:r>
              <a:rPr lang="en-GB" sz="2000" dirty="0" err="1">
                <a:solidFill>
                  <a:srgbClr val="00B1EB"/>
                </a:solidFill>
              </a:rPr>
              <a:t>metas</a:t>
            </a:r>
            <a:r>
              <a:rPr lang="en-GB" sz="2000" dirty="0">
                <a:solidFill>
                  <a:srgbClr val="00B1EB"/>
                </a:solidFill>
              </a:rPr>
              <a:t>, </a:t>
            </a:r>
            <a:r>
              <a:rPr lang="en-GB" sz="2000" dirty="0" err="1">
                <a:solidFill>
                  <a:srgbClr val="00B1EB"/>
                </a:solidFill>
              </a:rPr>
              <a:t>resgates</a:t>
            </a:r>
            <a:r>
              <a:rPr lang="en-GB" sz="2000" dirty="0">
                <a:solidFill>
                  <a:srgbClr val="00B1EB"/>
                </a:solidFill>
              </a:rPr>
              <a:t>);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dirty="0" err="1">
                <a:solidFill>
                  <a:srgbClr val="00B1EB"/>
                </a:solidFill>
              </a:rPr>
              <a:t>Informação</a:t>
            </a:r>
            <a:r>
              <a:rPr lang="en-GB" sz="2000" dirty="0">
                <a:solidFill>
                  <a:srgbClr val="00B1EB"/>
                </a:solidFill>
              </a:rPr>
              <a:t> do </a:t>
            </a:r>
            <a:r>
              <a:rPr lang="en-GB" sz="2000" dirty="0" err="1">
                <a:solidFill>
                  <a:srgbClr val="00B1EB"/>
                </a:solidFill>
              </a:rPr>
              <a:t>mês</a:t>
            </a:r>
            <a:r>
              <a:rPr lang="en-GB" sz="2000" dirty="0">
                <a:solidFill>
                  <a:srgbClr val="00B1EB"/>
                </a:solidFill>
              </a:rPr>
              <a:t> </a:t>
            </a:r>
            <a:r>
              <a:rPr lang="en-GB" sz="2000" dirty="0" err="1">
                <a:solidFill>
                  <a:srgbClr val="00B1EB"/>
                </a:solidFill>
              </a:rPr>
              <a:t>atual</a:t>
            </a:r>
            <a:r>
              <a:rPr lang="en-GB" sz="2000" dirty="0">
                <a:solidFill>
                  <a:srgbClr val="00B1EB"/>
                </a:solidFill>
              </a:rPr>
              <a:t> é </a:t>
            </a:r>
            <a:r>
              <a:rPr lang="en-GB" sz="2000" dirty="0" err="1">
                <a:solidFill>
                  <a:srgbClr val="00B1EB"/>
                </a:solidFill>
              </a:rPr>
              <a:t>exibida</a:t>
            </a:r>
            <a:r>
              <a:rPr lang="en-GB" sz="2000" dirty="0">
                <a:solidFill>
                  <a:srgbClr val="00B1EB"/>
                </a:solidFill>
              </a:rPr>
              <a:t> e </a:t>
            </a:r>
            <a:r>
              <a:rPr lang="en-GB" sz="2000" dirty="0" err="1">
                <a:solidFill>
                  <a:srgbClr val="00B1EB"/>
                </a:solidFill>
              </a:rPr>
              <a:t>filtro</a:t>
            </a:r>
            <a:r>
              <a:rPr lang="en-GB" sz="2000" dirty="0">
                <a:solidFill>
                  <a:srgbClr val="00B1EB"/>
                </a:solidFill>
              </a:rPr>
              <a:t> para outros meses </a:t>
            </a:r>
            <a:r>
              <a:rPr lang="en-GB" sz="2000" dirty="0" err="1">
                <a:solidFill>
                  <a:srgbClr val="00B1EB"/>
                </a:solidFill>
              </a:rPr>
              <a:t>está</a:t>
            </a:r>
            <a:r>
              <a:rPr lang="en-GB" sz="2000" dirty="0">
                <a:solidFill>
                  <a:srgbClr val="00B1EB"/>
                </a:solidFill>
              </a:rPr>
              <a:t> </a:t>
            </a:r>
            <a:r>
              <a:rPr lang="en-GB" sz="2000" dirty="0" err="1">
                <a:solidFill>
                  <a:srgbClr val="00B1EB"/>
                </a:solidFill>
              </a:rPr>
              <a:t>disponível</a:t>
            </a:r>
            <a:r>
              <a:rPr lang="en-GB" sz="2000" dirty="0">
                <a:solidFill>
                  <a:srgbClr val="00B1EB"/>
                </a:solidFill>
              </a:rPr>
              <a:t>;</a:t>
            </a:r>
          </a:p>
          <a:p>
            <a:endParaRPr lang="en-GB" sz="2000" dirty="0">
              <a:solidFill>
                <a:srgbClr val="00B1E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124EAE3-2DC6-4B6B-846E-94EBE5223E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89" r="95860" b="71944"/>
          <a:stretch/>
        </p:blipFill>
        <p:spPr>
          <a:xfrm>
            <a:off x="5770653" y="3107934"/>
            <a:ext cx="50482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98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1">
            <a:extLst>
              <a:ext uri="{FF2B5EF4-FFF2-40B4-BE49-F238E27FC236}">
                <a16:creationId xmlns="" xmlns:a16="http://schemas.microsoft.com/office/drawing/2014/main" id="{BB7A6E7E-C0D2-4E97-904A-9FE3C9979B15}"/>
              </a:ext>
            </a:extLst>
          </p:cNvPr>
          <p:cNvSpPr txBox="1">
            <a:spLocks/>
          </p:cNvSpPr>
          <p:nvPr/>
        </p:nvSpPr>
        <p:spPr>
          <a:xfrm>
            <a:off x="311485" y="442686"/>
            <a:ext cx="9621921" cy="5230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</a:rPr>
              <a:t>All-In-One | </a:t>
            </a:r>
            <a:r>
              <a:rPr lang="en-GB" sz="2000" dirty="0" err="1">
                <a:solidFill>
                  <a:schemeClr val="tx1"/>
                </a:solidFill>
              </a:rPr>
              <a:t>Cronograma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Lançamento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0602309-EEEB-4526-8513-A36974A6D119}"/>
              </a:ext>
            </a:extLst>
          </p:cNvPr>
          <p:cNvSpPr/>
          <p:nvPr/>
        </p:nvSpPr>
        <p:spPr>
          <a:xfrm>
            <a:off x="765545" y="2486346"/>
            <a:ext cx="3019647" cy="3328825"/>
          </a:xfrm>
          <a:prstGeom prst="rect">
            <a:avLst/>
          </a:prstGeom>
          <a:solidFill>
            <a:srgbClr val="004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664EE5E-4107-458B-81F5-8FDD75F3454B}"/>
              </a:ext>
            </a:extLst>
          </p:cNvPr>
          <p:cNvSpPr/>
          <p:nvPr/>
        </p:nvSpPr>
        <p:spPr>
          <a:xfrm>
            <a:off x="4586176" y="2486346"/>
            <a:ext cx="3019647" cy="3328825"/>
          </a:xfrm>
          <a:prstGeom prst="rect">
            <a:avLst/>
          </a:prstGeom>
          <a:solidFill>
            <a:srgbClr val="004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3AFAA64-264B-4719-860F-A89932FFF58B}"/>
              </a:ext>
            </a:extLst>
          </p:cNvPr>
          <p:cNvSpPr/>
          <p:nvPr/>
        </p:nvSpPr>
        <p:spPr>
          <a:xfrm>
            <a:off x="8406808" y="2486346"/>
            <a:ext cx="3019647" cy="3328825"/>
          </a:xfrm>
          <a:prstGeom prst="rect">
            <a:avLst/>
          </a:prstGeom>
          <a:solidFill>
            <a:srgbClr val="004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84E4B5CA-DD82-44B9-9995-FA4B96E617F9}"/>
              </a:ext>
            </a:extLst>
          </p:cNvPr>
          <p:cNvSpPr/>
          <p:nvPr/>
        </p:nvSpPr>
        <p:spPr>
          <a:xfrm>
            <a:off x="1286846" y="1497824"/>
            <a:ext cx="1977044" cy="1977044"/>
          </a:xfrm>
          <a:prstGeom prst="ellipse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 b="1" dirty="0"/>
              <a:t>15/08</a:t>
            </a:r>
            <a:endParaRPr lang="en-GB" sz="3000" b="1" dirty="0"/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5620BBCB-BC26-4839-B348-49D66BD356A6}"/>
              </a:ext>
            </a:extLst>
          </p:cNvPr>
          <p:cNvSpPr/>
          <p:nvPr/>
        </p:nvSpPr>
        <p:spPr>
          <a:xfrm>
            <a:off x="5107479" y="1497824"/>
            <a:ext cx="1977044" cy="1977044"/>
          </a:xfrm>
          <a:prstGeom prst="ellipse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 b="1" dirty="0"/>
              <a:t>01/09</a:t>
            </a:r>
            <a:endParaRPr lang="en-GB" sz="3000" b="1" dirty="0"/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A572E980-176F-4F9C-8CB7-76EF58F37218}"/>
              </a:ext>
            </a:extLst>
          </p:cNvPr>
          <p:cNvSpPr/>
          <p:nvPr/>
        </p:nvSpPr>
        <p:spPr>
          <a:xfrm>
            <a:off x="8928110" y="1497824"/>
            <a:ext cx="1977044" cy="1977044"/>
          </a:xfrm>
          <a:prstGeom prst="ellipse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 b="1" dirty="0"/>
              <a:t>15/09</a:t>
            </a:r>
            <a:endParaRPr lang="en-GB" sz="3000" b="1" dirty="0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78B86861-A2FC-4017-850C-6808806CFF61}"/>
              </a:ext>
            </a:extLst>
          </p:cNvPr>
          <p:cNvSpPr/>
          <p:nvPr/>
        </p:nvSpPr>
        <p:spPr>
          <a:xfrm>
            <a:off x="1370996" y="1581974"/>
            <a:ext cx="1808744" cy="1808744"/>
          </a:xfrm>
          <a:prstGeom prst="ellipse">
            <a:avLst/>
          </a:prstGeom>
          <a:noFill/>
          <a:ln w="762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 dirty="0"/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3B4930C8-F857-4E8B-AC8B-16507556BF0C}"/>
              </a:ext>
            </a:extLst>
          </p:cNvPr>
          <p:cNvSpPr/>
          <p:nvPr/>
        </p:nvSpPr>
        <p:spPr>
          <a:xfrm>
            <a:off x="5191627" y="1591552"/>
            <a:ext cx="1808744" cy="1808744"/>
          </a:xfrm>
          <a:prstGeom prst="ellipse">
            <a:avLst/>
          </a:prstGeom>
          <a:noFill/>
          <a:ln w="762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 dirty="0"/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042C0089-1B59-4058-A7AD-A8AE0EBEE0E0}"/>
              </a:ext>
            </a:extLst>
          </p:cNvPr>
          <p:cNvSpPr/>
          <p:nvPr/>
        </p:nvSpPr>
        <p:spPr>
          <a:xfrm>
            <a:off x="9012260" y="1591552"/>
            <a:ext cx="1808744" cy="1808744"/>
          </a:xfrm>
          <a:prstGeom prst="ellipse">
            <a:avLst/>
          </a:prstGeom>
          <a:noFill/>
          <a:ln w="762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412B26D4-8D3C-4DF8-96E3-ED85056EC7DB}"/>
              </a:ext>
            </a:extLst>
          </p:cNvPr>
          <p:cNvSpPr txBox="1"/>
          <p:nvPr/>
        </p:nvSpPr>
        <p:spPr>
          <a:xfrm>
            <a:off x="765545" y="3774085"/>
            <a:ext cx="30196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Piloto Controlado: </a:t>
            </a:r>
            <a:r>
              <a:rPr lang="pt-BR" dirty="0"/>
              <a:t>4 zonas da Regional Sul.</a:t>
            </a:r>
          </a:p>
          <a:p>
            <a:endParaRPr lang="pt-BR" dirty="0"/>
          </a:p>
          <a:p>
            <a:r>
              <a:rPr lang="pt-BR" b="1" dirty="0"/>
              <a:t>Suporte: </a:t>
            </a:r>
            <a:r>
              <a:rPr lang="pt-BR" dirty="0"/>
              <a:t>dedicado, direto com o time de projetos (</a:t>
            </a:r>
            <a:r>
              <a:rPr lang="pt-BR" dirty="0" err="1"/>
              <a:t>hypercare</a:t>
            </a:r>
            <a:r>
              <a:rPr lang="pt-BR" dirty="0"/>
              <a:t>).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43D64618-B71A-4E90-A7BF-60F3E3AE61BB}"/>
              </a:ext>
            </a:extLst>
          </p:cNvPr>
          <p:cNvSpPr txBox="1"/>
          <p:nvPr/>
        </p:nvSpPr>
        <p:spPr>
          <a:xfrm>
            <a:off x="4580926" y="3774085"/>
            <a:ext cx="30196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Primeira Onda: </a:t>
            </a:r>
            <a:r>
              <a:rPr lang="pt-BR" dirty="0"/>
              <a:t>Regionais Sul e Rio em totalidade</a:t>
            </a:r>
          </a:p>
          <a:p>
            <a:endParaRPr lang="pt-BR" dirty="0"/>
          </a:p>
          <a:p>
            <a:r>
              <a:rPr lang="pt-BR" b="1" dirty="0"/>
              <a:t>Suporte: </a:t>
            </a:r>
            <a:r>
              <a:rPr lang="pt-BR" dirty="0"/>
              <a:t>IC, Times BAU e time de projetos.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33812803-8CA4-45F9-AFBE-6101FA1334E2}"/>
              </a:ext>
            </a:extLst>
          </p:cNvPr>
          <p:cNvSpPr txBox="1"/>
          <p:nvPr/>
        </p:nvSpPr>
        <p:spPr>
          <a:xfrm>
            <a:off x="8406809" y="3774085"/>
            <a:ext cx="30196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Segunda Onda: </a:t>
            </a:r>
            <a:r>
              <a:rPr lang="pt-BR" dirty="0"/>
              <a:t>Demais Regionais</a:t>
            </a:r>
          </a:p>
          <a:p>
            <a:endParaRPr lang="pt-BR" dirty="0"/>
          </a:p>
          <a:p>
            <a:r>
              <a:rPr lang="pt-BR" b="1" dirty="0"/>
              <a:t>Suporte: </a:t>
            </a:r>
            <a:r>
              <a:rPr lang="pt-BR" dirty="0"/>
              <a:t>IC e Times BAU (time de projetos suporte secundário).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6233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1">
            <a:extLst>
              <a:ext uri="{FF2B5EF4-FFF2-40B4-BE49-F238E27FC236}">
                <a16:creationId xmlns="" xmlns:a16="http://schemas.microsoft.com/office/drawing/2014/main" id="{BB7A6E7E-C0D2-4E97-904A-9FE3C9979B15}"/>
              </a:ext>
            </a:extLst>
          </p:cNvPr>
          <p:cNvSpPr txBox="1">
            <a:spLocks/>
          </p:cNvSpPr>
          <p:nvPr/>
        </p:nvSpPr>
        <p:spPr>
          <a:xfrm>
            <a:off x="311485" y="442686"/>
            <a:ext cx="9621921" cy="5230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</a:rPr>
              <a:t>All-In-One | </a:t>
            </a:r>
            <a:r>
              <a:rPr lang="en-GB" sz="2000" dirty="0" err="1">
                <a:solidFill>
                  <a:schemeClr val="tx1"/>
                </a:solidFill>
              </a:rPr>
              <a:t>Melhorias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Futuras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16657978-871A-4A50-A1E2-498C02C06E91}"/>
              </a:ext>
            </a:extLst>
          </p:cNvPr>
          <p:cNvSpPr/>
          <p:nvPr/>
        </p:nvSpPr>
        <p:spPr>
          <a:xfrm>
            <a:off x="3425" y="1500724"/>
            <a:ext cx="12192000" cy="657546"/>
          </a:xfrm>
          <a:prstGeom prst="rect">
            <a:avLst/>
          </a:prstGeom>
          <a:solidFill>
            <a:srgbClr val="004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500" b="1" dirty="0"/>
              <a:t>     Conecta Você</a:t>
            </a:r>
            <a:endParaRPr lang="en-GB" sz="2500" b="1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CEFF7A9A-9C97-4B86-B3D2-4418D0E2A5ED}"/>
              </a:ext>
            </a:extLst>
          </p:cNvPr>
          <p:cNvSpPr/>
          <p:nvPr/>
        </p:nvSpPr>
        <p:spPr>
          <a:xfrm>
            <a:off x="3425" y="2814098"/>
            <a:ext cx="12192000" cy="657546"/>
          </a:xfrm>
          <a:prstGeom prst="rect">
            <a:avLst/>
          </a:prstGeom>
          <a:solidFill>
            <a:srgbClr val="004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500" b="1" dirty="0"/>
              <a:t>     Conecta Master</a:t>
            </a:r>
            <a:endParaRPr lang="en-GB" sz="2500" b="1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0F62B228-929E-4515-8247-DD2B6730B46C}"/>
              </a:ext>
            </a:extLst>
          </p:cNvPr>
          <p:cNvSpPr/>
          <p:nvPr/>
        </p:nvSpPr>
        <p:spPr>
          <a:xfrm>
            <a:off x="3425" y="4127472"/>
            <a:ext cx="12192000" cy="657546"/>
          </a:xfrm>
          <a:prstGeom prst="rect">
            <a:avLst/>
          </a:prstGeom>
          <a:solidFill>
            <a:srgbClr val="004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500" b="1" dirty="0"/>
              <a:t>     Criação Novos Varejos</a:t>
            </a:r>
            <a:endParaRPr lang="en-GB" sz="2500" b="1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C489397D-70A6-4A49-B174-D8C7ABD32333}"/>
              </a:ext>
            </a:extLst>
          </p:cNvPr>
          <p:cNvSpPr/>
          <p:nvPr/>
        </p:nvSpPr>
        <p:spPr>
          <a:xfrm>
            <a:off x="3425" y="5440846"/>
            <a:ext cx="12192000" cy="657546"/>
          </a:xfrm>
          <a:prstGeom prst="rect">
            <a:avLst/>
          </a:prstGeom>
          <a:solidFill>
            <a:srgbClr val="004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500" b="1" dirty="0"/>
              <a:t>     Inclusão Varejos Redes</a:t>
            </a:r>
            <a:endParaRPr lang="en-GB" sz="2500" b="1" dirty="0"/>
          </a:p>
        </p:txBody>
      </p:sp>
    </p:spTree>
    <p:extLst>
      <p:ext uri="{BB962C8B-B14F-4D97-AF65-F5344CB8AC3E}">
        <p14:creationId xmlns:p14="http://schemas.microsoft.com/office/powerpoint/2010/main" val="2297384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B19A35F6-7722-4652-AE9E-00938007DC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PERGUNTAS?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92396862-77B8-44B8-B302-1821A2AB9C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131210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27AE0FB-4101-4FAD-8D56-F72FF7B97E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4003" y="4589998"/>
            <a:ext cx="9926604" cy="540713"/>
          </a:xfrm>
        </p:spPr>
        <p:txBody>
          <a:bodyPr/>
          <a:lstStyle/>
          <a:p>
            <a:r>
              <a:rPr lang="en-US" dirty="0"/>
              <a:t>E-Commerce e </a:t>
            </a:r>
            <a:r>
              <a:rPr lang="en-US" dirty="0" err="1"/>
              <a:t>Programas</a:t>
            </a:r>
            <a:r>
              <a:rPr lang="en-US" dirty="0"/>
              <a:t> de </a:t>
            </a:r>
            <a:r>
              <a:rPr lang="en-US" dirty="0" err="1"/>
              <a:t>Relecionamentos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única</a:t>
            </a:r>
            <a:r>
              <a:rPr lang="en-US" dirty="0"/>
              <a:t> </a:t>
            </a:r>
            <a:r>
              <a:rPr lang="en-US" dirty="0" err="1"/>
              <a:t>plataforma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3D3AA42E-4262-4551-9037-E602C47C65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8" name="Picture Placeholder 12">
            <a:extLst>
              <a:ext uri="{FF2B5EF4-FFF2-40B4-BE49-F238E27FC236}">
                <a16:creationId xmlns="" xmlns:a16="http://schemas.microsoft.com/office/drawing/2014/main" id="{46CD7AAA-E73D-412B-8366-9DDE7E627117}"/>
              </a:ext>
            </a:extLst>
          </p:cNvPr>
          <p:cNvPicPr>
            <a:picLocks noGrp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9813" y="0"/>
            <a:ext cx="12172373" cy="4589998"/>
          </a:xfrm>
          <a:solidFill>
            <a:schemeClr val="accent2"/>
          </a:solidFill>
        </p:spPr>
      </p:pic>
      <p:sp>
        <p:nvSpPr>
          <p:cNvPr id="25" name="Title 3">
            <a:extLst>
              <a:ext uri="{FF2B5EF4-FFF2-40B4-BE49-F238E27FC236}">
                <a16:creationId xmlns="" xmlns:a16="http://schemas.microsoft.com/office/drawing/2014/main" id="{0AF97141-C76E-4A8B-9318-C0C23B5703D9}"/>
              </a:ext>
            </a:extLst>
          </p:cNvPr>
          <p:cNvSpPr txBox="1">
            <a:spLocks/>
          </p:cNvSpPr>
          <p:nvPr/>
        </p:nvSpPr>
        <p:spPr>
          <a:xfrm>
            <a:off x="919937" y="1394084"/>
            <a:ext cx="6901327" cy="300714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700" b="1" kern="1200" spc="-151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All-In-One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1A0E0470-84CF-4E6E-B37D-F618034198B5}"/>
              </a:ext>
            </a:extLst>
          </p:cNvPr>
          <p:cNvGrpSpPr/>
          <p:nvPr/>
        </p:nvGrpSpPr>
        <p:grpSpPr>
          <a:xfrm>
            <a:off x="3037386" y="846498"/>
            <a:ext cx="1579390" cy="1561710"/>
            <a:chOff x="819853" y="2508260"/>
            <a:chExt cx="1310913" cy="1265474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FC043377-D5AF-403D-9E9A-94322D113E65}"/>
                </a:ext>
              </a:extLst>
            </p:cNvPr>
            <p:cNvSpPr/>
            <p:nvPr/>
          </p:nvSpPr>
          <p:spPr>
            <a:xfrm>
              <a:off x="819853" y="2508260"/>
              <a:ext cx="1310913" cy="126547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pic>
          <p:nvPicPr>
            <p:cNvPr id="29" name="Imagem 9">
              <a:extLst>
                <a:ext uri="{FF2B5EF4-FFF2-40B4-BE49-F238E27FC236}">
                  <a16:creationId xmlns="" xmlns:a16="http://schemas.microsoft.com/office/drawing/2014/main" id="{55FCCD4B-05C9-44B0-A41B-DA24845EF0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433" t="30852" r="29089" b="31931"/>
            <a:stretch/>
          </p:blipFill>
          <p:spPr>
            <a:xfrm>
              <a:off x="1091490" y="2766110"/>
              <a:ext cx="779637" cy="734989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CF7A7804-4BA7-4E18-A72C-6B4B0C9C65D5}"/>
              </a:ext>
            </a:extLst>
          </p:cNvPr>
          <p:cNvGrpSpPr/>
          <p:nvPr/>
        </p:nvGrpSpPr>
        <p:grpSpPr>
          <a:xfrm>
            <a:off x="537414" y="853370"/>
            <a:ext cx="1539158" cy="1550784"/>
            <a:chOff x="9720185" y="2868127"/>
            <a:chExt cx="1310913" cy="1265474"/>
          </a:xfrm>
        </p:grpSpPr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82EAA5B6-4E56-4DAE-A298-C93A6106EFC5}"/>
                </a:ext>
              </a:extLst>
            </p:cNvPr>
            <p:cNvSpPr/>
            <p:nvPr/>
          </p:nvSpPr>
          <p:spPr>
            <a:xfrm>
              <a:off x="9720185" y="2868127"/>
              <a:ext cx="1310913" cy="126547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pic>
          <p:nvPicPr>
            <p:cNvPr id="33" name="Imagem 9">
              <a:extLst>
                <a:ext uri="{FF2B5EF4-FFF2-40B4-BE49-F238E27FC236}">
                  <a16:creationId xmlns="" xmlns:a16="http://schemas.microsoft.com/office/drawing/2014/main" id="{1534176A-0BEB-4139-BBF0-CC97AAA2BD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048" r="21863" b="22286"/>
            <a:stretch/>
          </p:blipFill>
          <p:spPr>
            <a:xfrm>
              <a:off x="9837160" y="3082147"/>
              <a:ext cx="1076962" cy="837434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878B3A63-4D12-468E-975F-51F596FAE0A8}"/>
              </a:ext>
            </a:extLst>
          </p:cNvPr>
          <p:cNvGrpSpPr/>
          <p:nvPr/>
        </p:nvGrpSpPr>
        <p:grpSpPr>
          <a:xfrm>
            <a:off x="5577704" y="863644"/>
            <a:ext cx="1607144" cy="1550784"/>
            <a:chOff x="9288228" y="2593696"/>
            <a:chExt cx="1335346" cy="1265474"/>
          </a:xfrm>
        </p:grpSpPr>
        <p:sp>
          <p:nvSpPr>
            <p:cNvPr id="35" name="Oval 34">
              <a:extLst>
                <a:ext uri="{FF2B5EF4-FFF2-40B4-BE49-F238E27FC236}">
                  <a16:creationId xmlns="" xmlns:a16="http://schemas.microsoft.com/office/drawing/2014/main" id="{C27906C6-650A-42AA-905E-EA0F1B8EF73B}"/>
                </a:ext>
              </a:extLst>
            </p:cNvPr>
            <p:cNvSpPr/>
            <p:nvPr/>
          </p:nvSpPr>
          <p:spPr>
            <a:xfrm>
              <a:off x="9312661" y="2593696"/>
              <a:ext cx="1310913" cy="126547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BBA00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pic>
          <p:nvPicPr>
            <p:cNvPr id="36" name="Picture 35" descr="Shape&#10;&#10;Description automatically generated with medium confidence">
              <a:extLst>
                <a:ext uri="{FF2B5EF4-FFF2-40B4-BE49-F238E27FC236}">
                  <a16:creationId xmlns="" xmlns:a16="http://schemas.microsoft.com/office/drawing/2014/main" id="{58334E38-E29E-4380-BA74-321CE5042D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09" r="16662"/>
            <a:stretch/>
          </p:blipFill>
          <p:spPr>
            <a:xfrm>
              <a:off x="9288228" y="2593696"/>
              <a:ext cx="1335345" cy="1233472"/>
            </a:xfrm>
            <a:prstGeom prst="rect">
              <a:avLst/>
            </a:prstGeom>
          </p:spPr>
        </p:pic>
      </p:grpSp>
      <p:cxnSp>
        <p:nvCxnSpPr>
          <p:cNvPr id="37" name="Straight Arrow Connector 36">
            <a:extLst>
              <a:ext uri="{FF2B5EF4-FFF2-40B4-BE49-F238E27FC236}">
                <a16:creationId xmlns="" xmlns:a16="http://schemas.microsoft.com/office/drawing/2014/main" id="{42938E72-85C7-45DD-AE4A-A9F9FFC84F00}"/>
              </a:ext>
            </a:extLst>
          </p:cNvPr>
          <p:cNvCxnSpPr>
            <a:cxnSpLocks/>
            <a:stCxn id="32" idx="6"/>
            <a:endCxn id="28" idx="2"/>
          </p:cNvCxnSpPr>
          <p:nvPr/>
        </p:nvCxnSpPr>
        <p:spPr>
          <a:xfrm flipV="1">
            <a:off x="2076572" y="1627353"/>
            <a:ext cx="960814" cy="1409"/>
          </a:xfrm>
          <a:prstGeom prst="straightConnector1">
            <a:avLst/>
          </a:prstGeom>
          <a:ln w="28575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="" xmlns:a16="http://schemas.microsoft.com/office/drawing/2014/main" id="{9A633A4F-7252-4D93-85B5-2AF8A5F5835D}"/>
              </a:ext>
            </a:extLst>
          </p:cNvPr>
          <p:cNvCxnSpPr>
            <a:cxnSpLocks/>
            <a:stCxn id="28" idx="6"/>
            <a:endCxn id="36" idx="1"/>
          </p:cNvCxnSpPr>
          <p:nvPr/>
        </p:nvCxnSpPr>
        <p:spPr>
          <a:xfrm flipV="1">
            <a:off x="4616776" y="1619428"/>
            <a:ext cx="960928" cy="7925"/>
          </a:xfrm>
          <a:prstGeom prst="straightConnector1">
            <a:avLst/>
          </a:prstGeom>
          <a:ln w="28575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70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1">
            <a:extLst>
              <a:ext uri="{FF2B5EF4-FFF2-40B4-BE49-F238E27FC236}">
                <a16:creationId xmlns="" xmlns:a16="http://schemas.microsoft.com/office/drawing/2014/main" id="{BB7A6E7E-C0D2-4E97-904A-9FE3C9979B15}"/>
              </a:ext>
            </a:extLst>
          </p:cNvPr>
          <p:cNvSpPr txBox="1">
            <a:spLocks/>
          </p:cNvSpPr>
          <p:nvPr/>
        </p:nvSpPr>
        <p:spPr>
          <a:xfrm>
            <a:off x="311485" y="442685"/>
            <a:ext cx="9621921" cy="7395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</a:rPr>
              <a:t>All-In-One | </a:t>
            </a:r>
            <a:r>
              <a:rPr lang="en-GB" sz="2000" dirty="0" err="1">
                <a:solidFill>
                  <a:schemeClr val="tx1"/>
                </a:solidFill>
              </a:rPr>
              <a:t>Melhorias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2D79A97D-2C91-4CD9-AFC0-AC0979192CA9}"/>
              </a:ext>
            </a:extLst>
          </p:cNvPr>
          <p:cNvSpPr/>
          <p:nvPr/>
        </p:nvSpPr>
        <p:spPr>
          <a:xfrm>
            <a:off x="3425" y="1182228"/>
            <a:ext cx="12192000" cy="657546"/>
          </a:xfrm>
          <a:prstGeom prst="rect">
            <a:avLst/>
          </a:prstGeom>
          <a:solidFill>
            <a:srgbClr val="004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500" b="1" dirty="0"/>
              <a:t>     ATUALIZAÇÃO AUTOMÁTICA</a:t>
            </a:r>
            <a:endParaRPr lang="en-GB" sz="25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8CF0828-4F01-43EB-90CB-2EBD8F403CA4}"/>
              </a:ext>
            </a:extLst>
          </p:cNvPr>
          <p:cNvSpPr txBox="1"/>
          <p:nvPr/>
        </p:nvSpPr>
        <p:spPr>
          <a:xfrm>
            <a:off x="0" y="1951674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00B1EB"/>
                </a:solidFill>
              </a:rPr>
              <a:t>Ao clicar em “+”, “-” ou mudar a quantidade de um produto, isso é automaticamente atualizado no carrinho, não sendo mais necessário um botão de atualizar alterações.</a:t>
            </a:r>
            <a:endParaRPr lang="en-GB" sz="2000" dirty="0">
              <a:solidFill>
                <a:srgbClr val="00B1EB"/>
              </a:solidFill>
            </a:endParaRPr>
          </a:p>
        </p:txBody>
      </p:sp>
      <p:pic>
        <p:nvPicPr>
          <p:cNvPr id="7" name="Screen Recording 5">
            <a:hlinkClick r:id="" action="ppaction://media"/>
            <a:extLst>
              <a:ext uri="{FF2B5EF4-FFF2-40B4-BE49-F238E27FC236}">
                <a16:creationId xmlns="" xmlns:a16="http://schemas.microsoft.com/office/drawing/2014/main" id="{4BCB5C50-3556-4DD3-86CB-940CC5B73E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9561" y="2835668"/>
            <a:ext cx="11140276" cy="363168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="" xmlns:a16="http://schemas.microsoft.com/office/drawing/2014/main" id="{D0B23F07-6387-4E16-8BEA-E45F7C2B5603}"/>
              </a:ext>
            </a:extLst>
          </p:cNvPr>
          <p:cNvSpPr/>
          <p:nvPr/>
        </p:nvSpPr>
        <p:spPr>
          <a:xfrm>
            <a:off x="11003623" y="3182424"/>
            <a:ext cx="924674" cy="92467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110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2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1">
            <a:extLst>
              <a:ext uri="{FF2B5EF4-FFF2-40B4-BE49-F238E27FC236}">
                <a16:creationId xmlns="" xmlns:a16="http://schemas.microsoft.com/office/drawing/2014/main" id="{BB7A6E7E-C0D2-4E97-904A-9FE3C9979B15}"/>
              </a:ext>
            </a:extLst>
          </p:cNvPr>
          <p:cNvSpPr txBox="1">
            <a:spLocks/>
          </p:cNvSpPr>
          <p:nvPr/>
        </p:nvSpPr>
        <p:spPr>
          <a:xfrm>
            <a:off x="311485" y="442685"/>
            <a:ext cx="9621921" cy="7395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</a:rPr>
              <a:t>All-In-One | </a:t>
            </a:r>
            <a:r>
              <a:rPr lang="en-GB" sz="2000" dirty="0" err="1">
                <a:solidFill>
                  <a:schemeClr val="tx1"/>
                </a:solidFill>
              </a:rPr>
              <a:t>Melhorias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2D79A97D-2C91-4CD9-AFC0-AC0979192CA9}"/>
              </a:ext>
            </a:extLst>
          </p:cNvPr>
          <p:cNvSpPr/>
          <p:nvPr/>
        </p:nvSpPr>
        <p:spPr>
          <a:xfrm>
            <a:off x="3425" y="1182228"/>
            <a:ext cx="12192000" cy="657546"/>
          </a:xfrm>
          <a:prstGeom prst="rect">
            <a:avLst/>
          </a:prstGeom>
          <a:solidFill>
            <a:srgbClr val="004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500" b="1" dirty="0"/>
              <a:t>     BUSCA POR FUNCIONALIDADE</a:t>
            </a:r>
            <a:endParaRPr lang="en-GB" sz="25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72E33E8-09E1-4C02-82F6-60280CA7DEA9}"/>
              </a:ext>
            </a:extLst>
          </p:cNvPr>
          <p:cNvSpPr txBox="1"/>
          <p:nvPr/>
        </p:nvSpPr>
        <p:spPr>
          <a:xfrm>
            <a:off x="0" y="1941398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00B1EB"/>
                </a:solidFill>
              </a:rPr>
              <a:t>Temos um dicionário de busca cadastrado que ajuda a retornar páginas e funcionalidades além de produtos para o varejo quando ele faz uma busca.</a:t>
            </a:r>
            <a:endParaRPr lang="en-GB" sz="2000" dirty="0">
              <a:solidFill>
                <a:srgbClr val="00B1EB"/>
              </a:solidFill>
            </a:endParaRPr>
          </a:p>
        </p:txBody>
      </p:sp>
      <p:pic>
        <p:nvPicPr>
          <p:cNvPr id="8" name="Screen Recording 1">
            <a:hlinkClick r:id="" action="ppaction://media"/>
            <a:extLst>
              <a:ext uri="{FF2B5EF4-FFF2-40B4-BE49-F238E27FC236}">
                <a16:creationId xmlns="" xmlns:a16="http://schemas.microsoft.com/office/drawing/2014/main" id="{CA6BAA62-02C4-4024-B471-81D75E2452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2527" y="2801981"/>
            <a:ext cx="11286946" cy="367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1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1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1">
            <a:extLst>
              <a:ext uri="{FF2B5EF4-FFF2-40B4-BE49-F238E27FC236}">
                <a16:creationId xmlns="" xmlns:a16="http://schemas.microsoft.com/office/drawing/2014/main" id="{BB7A6E7E-C0D2-4E97-904A-9FE3C9979B15}"/>
              </a:ext>
            </a:extLst>
          </p:cNvPr>
          <p:cNvSpPr txBox="1">
            <a:spLocks/>
          </p:cNvSpPr>
          <p:nvPr/>
        </p:nvSpPr>
        <p:spPr>
          <a:xfrm>
            <a:off x="311485" y="442685"/>
            <a:ext cx="9621921" cy="7395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</a:rPr>
              <a:t>All-In-One | </a:t>
            </a:r>
            <a:r>
              <a:rPr lang="en-GB" sz="2000" dirty="0" err="1">
                <a:solidFill>
                  <a:schemeClr val="tx1"/>
                </a:solidFill>
              </a:rPr>
              <a:t>Melhorias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2D79A97D-2C91-4CD9-AFC0-AC0979192CA9}"/>
              </a:ext>
            </a:extLst>
          </p:cNvPr>
          <p:cNvSpPr/>
          <p:nvPr/>
        </p:nvSpPr>
        <p:spPr>
          <a:xfrm>
            <a:off x="2682" y="1182228"/>
            <a:ext cx="12192000" cy="657546"/>
          </a:xfrm>
          <a:prstGeom prst="rect">
            <a:avLst/>
          </a:prstGeom>
          <a:solidFill>
            <a:srgbClr val="004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500" b="1" dirty="0"/>
              <a:t>     AVISO PROMOÇÕES</a:t>
            </a:r>
            <a:endParaRPr lang="en-GB" sz="25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0C24364-69E8-40ED-8285-15BDB803AE27}"/>
              </a:ext>
            </a:extLst>
          </p:cNvPr>
          <p:cNvSpPr txBox="1"/>
          <p:nvPr/>
        </p:nvSpPr>
        <p:spPr>
          <a:xfrm>
            <a:off x="0" y="1961948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00B1EB"/>
                </a:solidFill>
              </a:rPr>
              <a:t>Quando um produto faz parte de uma promoção, isso é informado no card desse produto em todas as páginas em que ele aparece, inclusive se ela já tiver sido aplicada.</a:t>
            </a:r>
            <a:endParaRPr lang="en-GB" sz="2000" dirty="0">
              <a:solidFill>
                <a:srgbClr val="00B1EB"/>
              </a:solidFill>
            </a:endParaRPr>
          </a:p>
        </p:txBody>
      </p:sp>
      <p:pic>
        <p:nvPicPr>
          <p:cNvPr id="7" name="Screen Recording 7">
            <a:hlinkClick r:id="" action="ppaction://media"/>
            <a:extLst>
              <a:ext uri="{FF2B5EF4-FFF2-40B4-BE49-F238E27FC236}">
                <a16:creationId xmlns="" xmlns:a16="http://schemas.microsoft.com/office/drawing/2014/main" id="{860318FB-2071-4FA5-969B-2F4D34FA61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95584" y="2776683"/>
            <a:ext cx="9800832" cy="370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02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7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1">
            <a:extLst>
              <a:ext uri="{FF2B5EF4-FFF2-40B4-BE49-F238E27FC236}">
                <a16:creationId xmlns="" xmlns:a16="http://schemas.microsoft.com/office/drawing/2014/main" id="{BB7A6E7E-C0D2-4E97-904A-9FE3C9979B15}"/>
              </a:ext>
            </a:extLst>
          </p:cNvPr>
          <p:cNvSpPr txBox="1">
            <a:spLocks/>
          </p:cNvSpPr>
          <p:nvPr/>
        </p:nvSpPr>
        <p:spPr>
          <a:xfrm>
            <a:off x="311485" y="442685"/>
            <a:ext cx="9621921" cy="7395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</a:rPr>
              <a:t>All-In-One | </a:t>
            </a:r>
            <a:r>
              <a:rPr lang="en-GB" sz="2000" dirty="0" err="1">
                <a:solidFill>
                  <a:schemeClr val="tx1"/>
                </a:solidFill>
              </a:rPr>
              <a:t>Melhorias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2D79A97D-2C91-4CD9-AFC0-AC0979192CA9}"/>
              </a:ext>
            </a:extLst>
          </p:cNvPr>
          <p:cNvSpPr/>
          <p:nvPr/>
        </p:nvSpPr>
        <p:spPr>
          <a:xfrm>
            <a:off x="3425" y="1182228"/>
            <a:ext cx="12192000" cy="657546"/>
          </a:xfrm>
          <a:prstGeom prst="rect">
            <a:avLst/>
          </a:prstGeom>
          <a:solidFill>
            <a:srgbClr val="004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500" b="1" dirty="0"/>
              <a:t>     ACOMPANHAMENTO OBJETIVO</a:t>
            </a:r>
            <a:endParaRPr lang="en-GB" sz="25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5AF3EB0-4D42-4353-8CFB-76796062AE18}"/>
              </a:ext>
            </a:extLst>
          </p:cNvPr>
          <p:cNvSpPr txBox="1"/>
          <p:nvPr/>
        </p:nvSpPr>
        <p:spPr>
          <a:xfrm>
            <a:off x="0" y="1982496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00B1EB"/>
                </a:solidFill>
              </a:rPr>
              <a:t>Para varejos pertencentes a algum programa de benefícios, um quadro de objetivos está presente em todas as telas de compra com atualização em tempo real.</a:t>
            </a:r>
            <a:endParaRPr lang="en-GB" sz="2000" dirty="0">
              <a:solidFill>
                <a:srgbClr val="00B1EB"/>
              </a:solidFill>
            </a:endParaRPr>
          </a:p>
        </p:txBody>
      </p:sp>
      <p:pic>
        <p:nvPicPr>
          <p:cNvPr id="8" name="Screen Recording 8">
            <a:hlinkClick r:id="" action="ppaction://media"/>
            <a:extLst>
              <a:ext uri="{FF2B5EF4-FFF2-40B4-BE49-F238E27FC236}">
                <a16:creationId xmlns="" xmlns:a16="http://schemas.microsoft.com/office/drawing/2014/main" id="{AE788096-00F8-436F-B032-11248B5CA7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1871" y="2826745"/>
            <a:ext cx="9668257" cy="365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8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1">
            <a:extLst>
              <a:ext uri="{FF2B5EF4-FFF2-40B4-BE49-F238E27FC236}">
                <a16:creationId xmlns="" xmlns:a16="http://schemas.microsoft.com/office/drawing/2014/main" id="{BB7A6E7E-C0D2-4E97-904A-9FE3C9979B15}"/>
              </a:ext>
            </a:extLst>
          </p:cNvPr>
          <p:cNvSpPr txBox="1">
            <a:spLocks/>
          </p:cNvSpPr>
          <p:nvPr/>
        </p:nvSpPr>
        <p:spPr>
          <a:xfrm>
            <a:off x="311485" y="442685"/>
            <a:ext cx="9621921" cy="7395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</a:rPr>
              <a:t>All-In-One | </a:t>
            </a:r>
            <a:r>
              <a:rPr lang="en-GB" sz="2000" dirty="0" err="1">
                <a:solidFill>
                  <a:schemeClr val="tx1"/>
                </a:solidFill>
              </a:rPr>
              <a:t>Melhorias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2D79A97D-2C91-4CD9-AFC0-AC0979192CA9}"/>
              </a:ext>
            </a:extLst>
          </p:cNvPr>
          <p:cNvSpPr/>
          <p:nvPr/>
        </p:nvSpPr>
        <p:spPr>
          <a:xfrm>
            <a:off x="3425" y="1182228"/>
            <a:ext cx="12192000" cy="657546"/>
          </a:xfrm>
          <a:prstGeom prst="rect">
            <a:avLst/>
          </a:prstGeom>
          <a:solidFill>
            <a:srgbClr val="004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500" b="1" dirty="0"/>
              <a:t>     MUDANÇA PEDIDO</a:t>
            </a:r>
            <a:endParaRPr lang="en-GB" sz="25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BE87CD6-7A60-4C39-87C1-A8A571588CF7}"/>
              </a:ext>
            </a:extLst>
          </p:cNvPr>
          <p:cNvSpPr txBox="1"/>
          <p:nvPr/>
        </p:nvSpPr>
        <p:spPr>
          <a:xfrm>
            <a:off x="0" y="1982496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00B1EB"/>
                </a:solidFill>
              </a:rPr>
              <a:t>Sempre que alteramos a quantidade de um produto que o varejo comprou originalmente, ou incluímos um produtos novo, ele é avisado no histórico de pedidos.</a:t>
            </a:r>
            <a:endParaRPr lang="en-GB" sz="2000" dirty="0">
              <a:solidFill>
                <a:srgbClr val="00B1EB"/>
              </a:solidFill>
            </a:endParaRPr>
          </a:p>
        </p:txBody>
      </p:sp>
      <p:pic>
        <p:nvPicPr>
          <p:cNvPr id="8" name="Screen Recording 1">
            <a:hlinkClick r:id="" action="ppaction://media"/>
            <a:extLst>
              <a:ext uri="{FF2B5EF4-FFF2-40B4-BE49-F238E27FC236}">
                <a16:creationId xmlns="" xmlns:a16="http://schemas.microsoft.com/office/drawing/2014/main" id="{E0CA6D9A-41AF-46D1-9497-422855A7C8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4188" y="2833104"/>
            <a:ext cx="9683624" cy="365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1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3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1">
            <a:extLst>
              <a:ext uri="{FF2B5EF4-FFF2-40B4-BE49-F238E27FC236}">
                <a16:creationId xmlns="" xmlns:a16="http://schemas.microsoft.com/office/drawing/2014/main" id="{BB7A6E7E-C0D2-4E97-904A-9FE3C9979B15}"/>
              </a:ext>
            </a:extLst>
          </p:cNvPr>
          <p:cNvSpPr txBox="1">
            <a:spLocks/>
          </p:cNvSpPr>
          <p:nvPr/>
        </p:nvSpPr>
        <p:spPr>
          <a:xfrm>
            <a:off x="311485" y="442685"/>
            <a:ext cx="9621921" cy="7395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</a:rPr>
              <a:t>All-In-One | </a:t>
            </a:r>
            <a:r>
              <a:rPr lang="en-GB" sz="2000" dirty="0" err="1">
                <a:solidFill>
                  <a:schemeClr val="tx1"/>
                </a:solidFill>
              </a:rPr>
              <a:t>Perguntas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Frequentes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2D79A97D-2C91-4CD9-AFC0-AC0979192CA9}"/>
              </a:ext>
            </a:extLst>
          </p:cNvPr>
          <p:cNvSpPr/>
          <p:nvPr/>
        </p:nvSpPr>
        <p:spPr>
          <a:xfrm>
            <a:off x="3425" y="1182228"/>
            <a:ext cx="12192000" cy="657546"/>
          </a:xfrm>
          <a:prstGeom prst="rect">
            <a:avLst/>
          </a:prstGeom>
          <a:solidFill>
            <a:srgbClr val="004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500" b="1" dirty="0"/>
              <a:t>     PRIMEIRO ACESSO</a:t>
            </a:r>
            <a:endParaRPr lang="en-GB" sz="2500" b="1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D1ADCEE-652B-4F28-B2D6-E6A70935C2C7}"/>
              </a:ext>
            </a:extLst>
          </p:cNvPr>
          <p:cNvSpPr txBox="1"/>
          <p:nvPr/>
        </p:nvSpPr>
        <p:spPr>
          <a:xfrm>
            <a:off x="0" y="2208524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00B1EB"/>
                </a:solidFill>
              </a:rPr>
              <a:t>O primeiro acesso de um varejo na plataforma nova é exatamente igual ao da plataforma atual, mas vamos revisar:</a:t>
            </a:r>
            <a:endParaRPr lang="en-GB" dirty="0">
              <a:solidFill>
                <a:srgbClr val="00B1E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461A67D-47D8-4C69-845B-1627391FB2BC}"/>
              </a:ext>
            </a:extLst>
          </p:cNvPr>
          <p:cNvSpPr txBox="1"/>
          <p:nvPr/>
        </p:nvSpPr>
        <p:spPr>
          <a:xfrm>
            <a:off x="786809" y="2972317"/>
            <a:ext cx="114051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pt-BR" dirty="0">
                <a:solidFill>
                  <a:srgbClr val="00B1EB"/>
                </a:solidFill>
              </a:rPr>
              <a:t>Varejo deve ter todo o cadastro correto no </a:t>
            </a:r>
            <a:r>
              <a:rPr lang="pt-BR" dirty="0" err="1">
                <a:solidFill>
                  <a:srgbClr val="00B1EB"/>
                </a:solidFill>
              </a:rPr>
              <a:t>SalesForce</a:t>
            </a:r>
            <a:r>
              <a:rPr lang="pt-BR" dirty="0">
                <a:solidFill>
                  <a:srgbClr val="00B1EB"/>
                </a:solidFill>
              </a:rPr>
              <a:t> (BAU time RTM);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 err="1">
                <a:solidFill>
                  <a:srgbClr val="00B1EB"/>
                </a:solidFill>
              </a:rPr>
              <a:t>Varejo</a:t>
            </a:r>
            <a:r>
              <a:rPr lang="en-GB" dirty="0">
                <a:solidFill>
                  <a:srgbClr val="00B1EB"/>
                </a:solidFill>
              </a:rPr>
              <a:t> </a:t>
            </a:r>
            <a:r>
              <a:rPr lang="en-GB" dirty="0" err="1">
                <a:solidFill>
                  <a:srgbClr val="00B1EB"/>
                </a:solidFill>
              </a:rPr>
              <a:t>informa</a:t>
            </a:r>
            <a:r>
              <a:rPr lang="en-GB" dirty="0">
                <a:solidFill>
                  <a:srgbClr val="00B1EB"/>
                </a:solidFill>
              </a:rPr>
              <a:t> o CNPJ/CPF </a:t>
            </a:r>
            <a:r>
              <a:rPr lang="en-GB" dirty="0" err="1">
                <a:solidFill>
                  <a:srgbClr val="00B1EB"/>
                </a:solidFill>
              </a:rPr>
              <a:t>ou</a:t>
            </a:r>
            <a:r>
              <a:rPr lang="en-GB" dirty="0">
                <a:solidFill>
                  <a:srgbClr val="00B1EB"/>
                </a:solidFill>
              </a:rPr>
              <a:t> o Código SAP;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 err="1">
                <a:solidFill>
                  <a:srgbClr val="00B1EB"/>
                </a:solidFill>
              </a:rPr>
              <a:t>Varejo</a:t>
            </a:r>
            <a:r>
              <a:rPr lang="en-GB" dirty="0">
                <a:solidFill>
                  <a:srgbClr val="00B1EB"/>
                </a:solidFill>
              </a:rPr>
              <a:t> </a:t>
            </a:r>
            <a:r>
              <a:rPr lang="en-GB" dirty="0" err="1">
                <a:solidFill>
                  <a:srgbClr val="00B1EB"/>
                </a:solidFill>
              </a:rPr>
              <a:t>confirma</a:t>
            </a:r>
            <a:r>
              <a:rPr lang="en-GB" dirty="0">
                <a:solidFill>
                  <a:srgbClr val="00B1EB"/>
                </a:solidFill>
              </a:rPr>
              <a:t> ser </a:t>
            </a:r>
            <a:r>
              <a:rPr lang="en-GB" dirty="0" err="1">
                <a:solidFill>
                  <a:srgbClr val="00B1EB"/>
                </a:solidFill>
              </a:rPr>
              <a:t>maior</a:t>
            </a:r>
            <a:r>
              <a:rPr lang="en-GB" dirty="0">
                <a:solidFill>
                  <a:srgbClr val="00B1EB"/>
                </a:solidFill>
              </a:rPr>
              <a:t> de 18 e </a:t>
            </a:r>
            <a:r>
              <a:rPr lang="en-GB" dirty="0" err="1">
                <a:solidFill>
                  <a:srgbClr val="00B1EB"/>
                </a:solidFill>
              </a:rPr>
              <a:t>concordância</a:t>
            </a:r>
            <a:r>
              <a:rPr lang="en-GB" dirty="0">
                <a:solidFill>
                  <a:srgbClr val="00B1EB"/>
                </a:solidFill>
              </a:rPr>
              <a:t> com </a:t>
            </a:r>
            <a:r>
              <a:rPr lang="en-GB" dirty="0" err="1">
                <a:solidFill>
                  <a:srgbClr val="00B1EB"/>
                </a:solidFill>
              </a:rPr>
              <a:t>termos</a:t>
            </a:r>
            <a:r>
              <a:rPr lang="en-GB" dirty="0">
                <a:solidFill>
                  <a:srgbClr val="00B1EB"/>
                </a:solidFill>
              </a:rPr>
              <a:t> de </a:t>
            </a:r>
            <a:r>
              <a:rPr lang="en-GB" dirty="0" err="1">
                <a:solidFill>
                  <a:srgbClr val="00B1EB"/>
                </a:solidFill>
              </a:rPr>
              <a:t>uso</a:t>
            </a:r>
            <a:r>
              <a:rPr lang="en-GB" dirty="0">
                <a:solidFill>
                  <a:srgbClr val="00B1EB"/>
                </a:solidFill>
              </a:rPr>
              <a:t>;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rgbClr val="00B1EB"/>
                </a:solidFill>
              </a:rPr>
              <a:t>Plataforma </a:t>
            </a:r>
            <a:r>
              <a:rPr lang="en-GB" dirty="0" err="1">
                <a:solidFill>
                  <a:srgbClr val="00B1EB"/>
                </a:solidFill>
              </a:rPr>
              <a:t>apresenta</a:t>
            </a:r>
            <a:r>
              <a:rPr lang="en-GB" dirty="0">
                <a:solidFill>
                  <a:srgbClr val="00B1EB"/>
                </a:solidFill>
              </a:rPr>
              <a:t> </a:t>
            </a:r>
            <a:r>
              <a:rPr lang="en-GB" dirty="0" err="1">
                <a:solidFill>
                  <a:srgbClr val="00B1EB"/>
                </a:solidFill>
              </a:rPr>
              <a:t>os</a:t>
            </a:r>
            <a:r>
              <a:rPr lang="en-GB" dirty="0">
                <a:solidFill>
                  <a:srgbClr val="00B1EB"/>
                </a:solidFill>
              </a:rPr>
              <a:t> </a:t>
            </a:r>
            <a:r>
              <a:rPr lang="en-GB" dirty="0" err="1">
                <a:solidFill>
                  <a:srgbClr val="00B1EB"/>
                </a:solidFill>
              </a:rPr>
              <a:t>quatro</a:t>
            </a:r>
            <a:r>
              <a:rPr lang="en-GB" dirty="0">
                <a:solidFill>
                  <a:srgbClr val="00B1EB"/>
                </a:solidFill>
              </a:rPr>
              <a:t> </a:t>
            </a:r>
            <a:r>
              <a:rPr lang="en-GB" dirty="0" err="1">
                <a:solidFill>
                  <a:srgbClr val="00B1EB"/>
                </a:solidFill>
              </a:rPr>
              <a:t>dígitos</a:t>
            </a:r>
            <a:r>
              <a:rPr lang="en-GB" dirty="0">
                <a:solidFill>
                  <a:srgbClr val="00B1EB"/>
                </a:solidFill>
              </a:rPr>
              <a:t> </a:t>
            </a:r>
            <a:r>
              <a:rPr lang="en-GB" dirty="0" err="1">
                <a:solidFill>
                  <a:srgbClr val="00B1EB"/>
                </a:solidFill>
              </a:rPr>
              <a:t>finais</a:t>
            </a:r>
            <a:r>
              <a:rPr lang="en-GB" dirty="0">
                <a:solidFill>
                  <a:srgbClr val="00B1EB"/>
                </a:solidFill>
              </a:rPr>
              <a:t> dos </a:t>
            </a:r>
            <a:r>
              <a:rPr lang="en-GB" dirty="0" err="1">
                <a:solidFill>
                  <a:srgbClr val="00B1EB"/>
                </a:solidFill>
              </a:rPr>
              <a:t>celulares</a:t>
            </a:r>
            <a:r>
              <a:rPr lang="en-GB" dirty="0">
                <a:solidFill>
                  <a:srgbClr val="00B1EB"/>
                </a:solidFill>
              </a:rPr>
              <a:t> </a:t>
            </a:r>
            <a:r>
              <a:rPr lang="en-GB" dirty="0" err="1">
                <a:solidFill>
                  <a:srgbClr val="00B1EB"/>
                </a:solidFill>
              </a:rPr>
              <a:t>cadastrados</a:t>
            </a:r>
            <a:r>
              <a:rPr lang="en-GB" dirty="0">
                <a:solidFill>
                  <a:srgbClr val="00B1EB"/>
                </a:solidFill>
              </a:rPr>
              <a:t>;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 err="1">
                <a:solidFill>
                  <a:srgbClr val="00B1EB"/>
                </a:solidFill>
              </a:rPr>
              <a:t>Varejo</a:t>
            </a:r>
            <a:r>
              <a:rPr lang="en-GB" dirty="0">
                <a:solidFill>
                  <a:srgbClr val="00B1EB"/>
                </a:solidFill>
              </a:rPr>
              <a:t> </a:t>
            </a:r>
            <a:r>
              <a:rPr lang="en-GB" dirty="0" err="1">
                <a:solidFill>
                  <a:srgbClr val="00B1EB"/>
                </a:solidFill>
              </a:rPr>
              <a:t>seleciona</a:t>
            </a:r>
            <a:r>
              <a:rPr lang="en-GB" dirty="0">
                <a:solidFill>
                  <a:srgbClr val="00B1EB"/>
                </a:solidFill>
              </a:rPr>
              <a:t> </a:t>
            </a:r>
            <a:r>
              <a:rPr lang="en-GB" dirty="0" err="1">
                <a:solidFill>
                  <a:srgbClr val="00B1EB"/>
                </a:solidFill>
              </a:rPr>
              <a:t>seu</a:t>
            </a:r>
            <a:r>
              <a:rPr lang="en-GB" dirty="0">
                <a:solidFill>
                  <a:srgbClr val="00B1EB"/>
                </a:solidFill>
              </a:rPr>
              <a:t> </a:t>
            </a:r>
            <a:r>
              <a:rPr lang="en-GB" dirty="0" err="1">
                <a:solidFill>
                  <a:srgbClr val="00B1EB"/>
                </a:solidFill>
              </a:rPr>
              <a:t>número</a:t>
            </a:r>
            <a:r>
              <a:rPr lang="en-GB" dirty="0">
                <a:solidFill>
                  <a:srgbClr val="00B1EB"/>
                </a:solidFill>
              </a:rPr>
              <a:t> e </a:t>
            </a:r>
            <a:r>
              <a:rPr lang="en-GB" dirty="0" err="1">
                <a:solidFill>
                  <a:srgbClr val="00B1EB"/>
                </a:solidFill>
              </a:rPr>
              <a:t>confirma</a:t>
            </a:r>
            <a:r>
              <a:rPr lang="en-GB" dirty="0">
                <a:solidFill>
                  <a:srgbClr val="00B1EB"/>
                </a:solidFill>
              </a:rPr>
              <a:t>;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 err="1">
                <a:solidFill>
                  <a:srgbClr val="00B1EB"/>
                </a:solidFill>
              </a:rPr>
              <a:t>Varejo</a:t>
            </a:r>
            <a:r>
              <a:rPr lang="en-GB" dirty="0">
                <a:solidFill>
                  <a:srgbClr val="00B1EB"/>
                </a:solidFill>
              </a:rPr>
              <a:t> </a:t>
            </a:r>
            <a:r>
              <a:rPr lang="en-GB" dirty="0" err="1">
                <a:solidFill>
                  <a:srgbClr val="00B1EB"/>
                </a:solidFill>
              </a:rPr>
              <a:t>recebe</a:t>
            </a:r>
            <a:r>
              <a:rPr lang="en-GB" dirty="0">
                <a:solidFill>
                  <a:srgbClr val="00B1EB"/>
                </a:solidFill>
              </a:rPr>
              <a:t> um token de 5 </a:t>
            </a:r>
            <a:r>
              <a:rPr lang="en-GB" dirty="0" err="1">
                <a:solidFill>
                  <a:srgbClr val="00B1EB"/>
                </a:solidFill>
              </a:rPr>
              <a:t>dígitos</a:t>
            </a:r>
            <a:r>
              <a:rPr lang="en-GB" dirty="0">
                <a:solidFill>
                  <a:srgbClr val="00B1EB"/>
                </a:solidFill>
              </a:rPr>
              <a:t> e </a:t>
            </a:r>
            <a:r>
              <a:rPr lang="en-GB" dirty="0" err="1">
                <a:solidFill>
                  <a:srgbClr val="00B1EB"/>
                </a:solidFill>
              </a:rPr>
              <a:t>confirma</a:t>
            </a:r>
            <a:r>
              <a:rPr lang="en-GB" dirty="0">
                <a:solidFill>
                  <a:srgbClr val="00B1EB"/>
                </a:solidFill>
              </a:rPr>
              <a:t> </a:t>
            </a:r>
            <a:r>
              <a:rPr lang="en-GB" dirty="0" err="1">
                <a:solidFill>
                  <a:srgbClr val="00B1EB"/>
                </a:solidFill>
              </a:rPr>
              <a:t>na</a:t>
            </a:r>
            <a:r>
              <a:rPr lang="en-GB" dirty="0">
                <a:solidFill>
                  <a:srgbClr val="00B1EB"/>
                </a:solidFill>
              </a:rPr>
              <a:t> </a:t>
            </a:r>
            <a:r>
              <a:rPr lang="en-GB" dirty="0" err="1">
                <a:solidFill>
                  <a:srgbClr val="00B1EB"/>
                </a:solidFill>
              </a:rPr>
              <a:t>plataforma</a:t>
            </a:r>
            <a:r>
              <a:rPr lang="en-GB" dirty="0">
                <a:solidFill>
                  <a:srgbClr val="00B1EB"/>
                </a:solidFill>
              </a:rPr>
              <a:t>;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 err="1">
                <a:solidFill>
                  <a:srgbClr val="00B1EB"/>
                </a:solidFill>
              </a:rPr>
              <a:t>Varejo</a:t>
            </a:r>
            <a:r>
              <a:rPr lang="en-GB" dirty="0">
                <a:solidFill>
                  <a:srgbClr val="00B1EB"/>
                </a:solidFill>
              </a:rPr>
              <a:t> </a:t>
            </a:r>
            <a:r>
              <a:rPr lang="en-GB" dirty="0" err="1">
                <a:solidFill>
                  <a:srgbClr val="00B1EB"/>
                </a:solidFill>
              </a:rPr>
              <a:t>preenche</a:t>
            </a:r>
            <a:r>
              <a:rPr lang="en-GB" dirty="0">
                <a:solidFill>
                  <a:srgbClr val="00B1EB"/>
                </a:solidFill>
              </a:rPr>
              <a:t> dados </a:t>
            </a:r>
            <a:r>
              <a:rPr lang="en-GB" dirty="0" err="1">
                <a:solidFill>
                  <a:srgbClr val="00B1EB"/>
                </a:solidFill>
              </a:rPr>
              <a:t>solicitados</a:t>
            </a:r>
            <a:r>
              <a:rPr lang="en-GB" dirty="0">
                <a:solidFill>
                  <a:srgbClr val="00B1EB"/>
                </a:solidFill>
              </a:rPr>
              <a:t> e </a:t>
            </a:r>
            <a:r>
              <a:rPr lang="en-GB" dirty="0" err="1">
                <a:solidFill>
                  <a:srgbClr val="00B1EB"/>
                </a:solidFill>
              </a:rPr>
              <a:t>configura</a:t>
            </a:r>
            <a:r>
              <a:rPr lang="en-GB" dirty="0">
                <a:solidFill>
                  <a:srgbClr val="00B1EB"/>
                </a:solidFill>
              </a:rPr>
              <a:t> </a:t>
            </a:r>
            <a:r>
              <a:rPr lang="en-GB" dirty="0" err="1">
                <a:solidFill>
                  <a:srgbClr val="00B1EB"/>
                </a:solidFill>
              </a:rPr>
              <a:t>uma</a:t>
            </a:r>
            <a:r>
              <a:rPr lang="en-GB" dirty="0">
                <a:solidFill>
                  <a:srgbClr val="00B1EB"/>
                </a:solidFill>
              </a:rPr>
              <a:t> </a:t>
            </a:r>
            <a:r>
              <a:rPr lang="en-GB" dirty="0" err="1">
                <a:solidFill>
                  <a:srgbClr val="00B1EB"/>
                </a:solidFill>
              </a:rPr>
              <a:t>senha</a:t>
            </a:r>
            <a:r>
              <a:rPr lang="en-GB" dirty="0">
                <a:solidFill>
                  <a:srgbClr val="00B1EB"/>
                </a:solidFill>
              </a:rPr>
              <a:t>;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 err="1">
                <a:solidFill>
                  <a:srgbClr val="00B1EB"/>
                </a:solidFill>
              </a:rPr>
              <a:t>Varejo</a:t>
            </a:r>
            <a:r>
              <a:rPr lang="en-GB" dirty="0">
                <a:solidFill>
                  <a:srgbClr val="00B1EB"/>
                </a:solidFill>
              </a:rPr>
              <a:t> é </a:t>
            </a:r>
            <a:r>
              <a:rPr lang="en-GB" dirty="0" err="1">
                <a:solidFill>
                  <a:srgbClr val="00B1EB"/>
                </a:solidFill>
              </a:rPr>
              <a:t>logado</a:t>
            </a:r>
            <a:r>
              <a:rPr lang="en-GB" dirty="0">
                <a:solidFill>
                  <a:srgbClr val="00B1EB"/>
                </a:solidFill>
              </a:rPr>
              <a:t> </a:t>
            </a:r>
            <a:r>
              <a:rPr lang="en-GB" dirty="0" err="1">
                <a:solidFill>
                  <a:srgbClr val="00B1EB"/>
                </a:solidFill>
              </a:rPr>
              <a:t>automaticamente</a:t>
            </a:r>
            <a:r>
              <a:rPr lang="en-GB" dirty="0">
                <a:solidFill>
                  <a:srgbClr val="00B1EB"/>
                </a:solidFill>
              </a:rPr>
              <a:t>;</a:t>
            </a:r>
          </a:p>
          <a:p>
            <a:pPr marL="342900" indent="-342900" algn="ctr">
              <a:buFont typeface="Wingdings" panose="05000000000000000000" pitchFamily="2" charset="2"/>
              <a:buChar char="v"/>
            </a:pPr>
            <a:endParaRPr lang="en-GB" dirty="0">
              <a:solidFill>
                <a:srgbClr val="00B1E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1538B3B-5A1B-4E00-972D-B45A2822035D}"/>
              </a:ext>
            </a:extLst>
          </p:cNvPr>
          <p:cNvSpPr txBox="1"/>
          <p:nvPr/>
        </p:nvSpPr>
        <p:spPr>
          <a:xfrm>
            <a:off x="-1" y="5457268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00B1EB"/>
                </a:solidFill>
              </a:rPr>
              <a:t>Caso o celular do varejo não esteja cadastrado ou ele receba um erro, ele entrará em contato com o suporte para correção. Se a plataforma informar que ele não está cadastrado, garantir que: flag “</a:t>
            </a:r>
            <a:r>
              <a:rPr lang="pt-BR" dirty="0" err="1">
                <a:solidFill>
                  <a:srgbClr val="00B1EB"/>
                </a:solidFill>
              </a:rPr>
              <a:t>Is</a:t>
            </a:r>
            <a:r>
              <a:rPr lang="pt-BR" dirty="0">
                <a:solidFill>
                  <a:srgbClr val="00B1EB"/>
                </a:solidFill>
              </a:rPr>
              <a:t> B2B </a:t>
            </a:r>
            <a:r>
              <a:rPr lang="pt-BR" dirty="0" err="1">
                <a:solidFill>
                  <a:srgbClr val="00B1EB"/>
                </a:solidFill>
              </a:rPr>
              <a:t>Customer</a:t>
            </a:r>
            <a:r>
              <a:rPr lang="pt-BR" dirty="0">
                <a:solidFill>
                  <a:srgbClr val="00B1EB"/>
                </a:solidFill>
              </a:rPr>
              <a:t>” está marcada e ele possui </a:t>
            </a:r>
            <a:r>
              <a:rPr lang="pt-BR" dirty="0" err="1">
                <a:solidFill>
                  <a:srgbClr val="00B1EB"/>
                </a:solidFill>
              </a:rPr>
              <a:t>Territory</a:t>
            </a:r>
            <a:r>
              <a:rPr lang="pt-BR" dirty="0">
                <a:solidFill>
                  <a:srgbClr val="00B1EB"/>
                </a:solidFill>
              </a:rPr>
              <a:t> Store Mapping para zone “E”.</a:t>
            </a:r>
            <a:endParaRPr lang="en-GB" dirty="0">
              <a:solidFill>
                <a:srgbClr val="00B1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995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1">
            <a:extLst>
              <a:ext uri="{FF2B5EF4-FFF2-40B4-BE49-F238E27FC236}">
                <a16:creationId xmlns="" xmlns:a16="http://schemas.microsoft.com/office/drawing/2014/main" id="{BB7A6E7E-C0D2-4E97-904A-9FE3C9979B15}"/>
              </a:ext>
            </a:extLst>
          </p:cNvPr>
          <p:cNvSpPr txBox="1">
            <a:spLocks/>
          </p:cNvSpPr>
          <p:nvPr/>
        </p:nvSpPr>
        <p:spPr>
          <a:xfrm>
            <a:off x="311485" y="442685"/>
            <a:ext cx="9621921" cy="7395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</a:rPr>
              <a:t>All-In-One | </a:t>
            </a:r>
            <a:r>
              <a:rPr lang="en-GB" sz="2000" dirty="0" err="1">
                <a:solidFill>
                  <a:schemeClr val="tx1"/>
                </a:solidFill>
              </a:rPr>
              <a:t>Perguntas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Frequentes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2D79A97D-2C91-4CD9-AFC0-AC0979192CA9}"/>
              </a:ext>
            </a:extLst>
          </p:cNvPr>
          <p:cNvSpPr/>
          <p:nvPr/>
        </p:nvSpPr>
        <p:spPr>
          <a:xfrm>
            <a:off x="3425" y="1182228"/>
            <a:ext cx="12192000" cy="657546"/>
          </a:xfrm>
          <a:prstGeom prst="rect">
            <a:avLst/>
          </a:prstGeom>
          <a:solidFill>
            <a:srgbClr val="004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500" b="1" dirty="0"/>
              <a:t>     LOGIN</a:t>
            </a:r>
            <a:endParaRPr lang="en-GB" sz="2500" b="1" dirty="0"/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3DD708D5-3282-4A41-B8FE-C22D783002AA}"/>
              </a:ext>
            </a:extLst>
          </p:cNvPr>
          <p:cNvSpPr txBox="1"/>
          <p:nvPr/>
        </p:nvSpPr>
        <p:spPr>
          <a:xfrm>
            <a:off x="0" y="2054414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00B1EB"/>
                </a:solidFill>
              </a:rPr>
              <a:t>O processo de login de um varejo na plataforma nova é exatamente igual ao da plataforma atual, mas vamos revisar:</a:t>
            </a:r>
            <a:endParaRPr lang="en-GB" dirty="0">
              <a:solidFill>
                <a:srgbClr val="00B1EB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5A62A0D8-CF87-49D2-B4C5-05B5BB5EEF56}"/>
              </a:ext>
            </a:extLst>
          </p:cNvPr>
          <p:cNvSpPr txBox="1"/>
          <p:nvPr/>
        </p:nvSpPr>
        <p:spPr>
          <a:xfrm>
            <a:off x="786809" y="2818207"/>
            <a:ext cx="114051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 err="1">
                <a:solidFill>
                  <a:srgbClr val="00B1EB"/>
                </a:solidFill>
              </a:rPr>
              <a:t>Varejo</a:t>
            </a:r>
            <a:r>
              <a:rPr lang="en-GB" dirty="0">
                <a:solidFill>
                  <a:srgbClr val="00B1EB"/>
                </a:solidFill>
              </a:rPr>
              <a:t> </a:t>
            </a:r>
            <a:r>
              <a:rPr lang="en-GB" dirty="0" err="1">
                <a:solidFill>
                  <a:srgbClr val="00B1EB"/>
                </a:solidFill>
              </a:rPr>
              <a:t>informa</a:t>
            </a:r>
            <a:r>
              <a:rPr lang="en-GB" dirty="0">
                <a:solidFill>
                  <a:srgbClr val="00B1EB"/>
                </a:solidFill>
              </a:rPr>
              <a:t> o CNPJ/CPF </a:t>
            </a:r>
            <a:r>
              <a:rPr lang="en-GB" dirty="0" err="1">
                <a:solidFill>
                  <a:srgbClr val="00B1EB"/>
                </a:solidFill>
              </a:rPr>
              <a:t>ou</a:t>
            </a:r>
            <a:r>
              <a:rPr lang="en-GB" dirty="0">
                <a:solidFill>
                  <a:srgbClr val="00B1EB"/>
                </a:solidFill>
              </a:rPr>
              <a:t> o Código SAP;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 err="1">
                <a:solidFill>
                  <a:srgbClr val="00B1EB"/>
                </a:solidFill>
              </a:rPr>
              <a:t>Varejo</a:t>
            </a:r>
            <a:r>
              <a:rPr lang="en-GB" dirty="0">
                <a:solidFill>
                  <a:srgbClr val="00B1EB"/>
                </a:solidFill>
              </a:rPr>
              <a:t> </a:t>
            </a:r>
            <a:r>
              <a:rPr lang="en-GB" dirty="0" err="1">
                <a:solidFill>
                  <a:srgbClr val="00B1EB"/>
                </a:solidFill>
              </a:rPr>
              <a:t>confirma</a:t>
            </a:r>
            <a:r>
              <a:rPr lang="en-GB" dirty="0">
                <a:solidFill>
                  <a:srgbClr val="00B1EB"/>
                </a:solidFill>
              </a:rPr>
              <a:t> ser </a:t>
            </a:r>
            <a:r>
              <a:rPr lang="en-GB" dirty="0" err="1">
                <a:solidFill>
                  <a:srgbClr val="00B1EB"/>
                </a:solidFill>
              </a:rPr>
              <a:t>maior</a:t>
            </a:r>
            <a:r>
              <a:rPr lang="en-GB" dirty="0">
                <a:solidFill>
                  <a:srgbClr val="00B1EB"/>
                </a:solidFill>
              </a:rPr>
              <a:t> de 18 e </a:t>
            </a:r>
            <a:r>
              <a:rPr lang="en-GB" dirty="0" err="1">
                <a:solidFill>
                  <a:srgbClr val="00B1EB"/>
                </a:solidFill>
              </a:rPr>
              <a:t>concordância</a:t>
            </a:r>
            <a:r>
              <a:rPr lang="en-GB" dirty="0">
                <a:solidFill>
                  <a:srgbClr val="00B1EB"/>
                </a:solidFill>
              </a:rPr>
              <a:t> com </a:t>
            </a:r>
            <a:r>
              <a:rPr lang="en-GB" dirty="0" err="1">
                <a:solidFill>
                  <a:srgbClr val="00B1EB"/>
                </a:solidFill>
              </a:rPr>
              <a:t>termos</a:t>
            </a:r>
            <a:r>
              <a:rPr lang="en-GB" dirty="0">
                <a:solidFill>
                  <a:srgbClr val="00B1EB"/>
                </a:solidFill>
              </a:rPr>
              <a:t> de </a:t>
            </a:r>
            <a:r>
              <a:rPr lang="en-GB" dirty="0" err="1">
                <a:solidFill>
                  <a:srgbClr val="00B1EB"/>
                </a:solidFill>
              </a:rPr>
              <a:t>uso</a:t>
            </a:r>
            <a:r>
              <a:rPr lang="en-GB" dirty="0">
                <a:solidFill>
                  <a:srgbClr val="00B1EB"/>
                </a:solidFill>
              </a:rPr>
              <a:t>;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rgbClr val="00B1EB"/>
                </a:solidFill>
              </a:rPr>
              <a:t>Plataforma </a:t>
            </a:r>
            <a:r>
              <a:rPr lang="en-GB" dirty="0" err="1">
                <a:solidFill>
                  <a:srgbClr val="00B1EB"/>
                </a:solidFill>
              </a:rPr>
              <a:t>apresenta</a:t>
            </a:r>
            <a:r>
              <a:rPr lang="en-GB" dirty="0">
                <a:solidFill>
                  <a:srgbClr val="00B1EB"/>
                </a:solidFill>
              </a:rPr>
              <a:t> </a:t>
            </a:r>
            <a:r>
              <a:rPr lang="en-GB" dirty="0" err="1">
                <a:solidFill>
                  <a:srgbClr val="00B1EB"/>
                </a:solidFill>
              </a:rPr>
              <a:t>todos</a:t>
            </a:r>
            <a:r>
              <a:rPr lang="en-GB" dirty="0">
                <a:solidFill>
                  <a:srgbClr val="00B1EB"/>
                </a:solidFill>
              </a:rPr>
              <a:t> </a:t>
            </a:r>
            <a:r>
              <a:rPr lang="en-GB" dirty="0" err="1">
                <a:solidFill>
                  <a:srgbClr val="00B1EB"/>
                </a:solidFill>
              </a:rPr>
              <a:t>os</a:t>
            </a:r>
            <a:r>
              <a:rPr lang="en-GB" dirty="0">
                <a:solidFill>
                  <a:srgbClr val="00B1EB"/>
                </a:solidFill>
              </a:rPr>
              <a:t> </a:t>
            </a:r>
            <a:r>
              <a:rPr lang="en-GB" dirty="0" err="1">
                <a:solidFill>
                  <a:srgbClr val="00B1EB"/>
                </a:solidFill>
              </a:rPr>
              <a:t>usuários</a:t>
            </a:r>
            <a:r>
              <a:rPr lang="en-GB" dirty="0">
                <a:solidFill>
                  <a:srgbClr val="00B1EB"/>
                </a:solidFill>
              </a:rPr>
              <a:t> </a:t>
            </a:r>
            <a:r>
              <a:rPr lang="en-GB" dirty="0" err="1">
                <a:solidFill>
                  <a:srgbClr val="00B1EB"/>
                </a:solidFill>
              </a:rPr>
              <a:t>cadastrados</a:t>
            </a:r>
            <a:r>
              <a:rPr lang="en-GB" dirty="0">
                <a:solidFill>
                  <a:srgbClr val="00B1EB"/>
                </a:solidFill>
              </a:rPr>
              <a:t>;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 err="1">
                <a:solidFill>
                  <a:srgbClr val="00B1EB"/>
                </a:solidFill>
              </a:rPr>
              <a:t>Varejo</a:t>
            </a:r>
            <a:r>
              <a:rPr lang="en-GB" dirty="0">
                <a:solidFill>
                  <a:srgbClr val="00B1EB"/>
                </a:solidFill>
              </a:rPr>
              <a:t> </a:t>
            </a:r>
            <a:r>
              <a:rPr lang="en-GB" dirty="0" err="1">
                <a:solidFill>
                  <a:srgbClr val="00B1EB"/>
                </a:solidFill>
              </a:rPr>
              <a:t>seleciona</a:t>
            </a:r>
            <a:r>
              <a:rPr lang="en-GB" dirty="0">
                <a:solidFill>
                  <a:srgbClr val="00B1EB"/>
                </a:solidFill>
              </a:rPr>
              <a:t> </a:t>
            </a:r>
            <a:r>
              <a:rPr lang="en-GB" dirty="0" err="1">
                <a:solidFill>
                  <a:srgbClr val="00B1EB"/>
                </a:solidFill>
              </a:rPr>
              <a:t>seu</a:t>
            </a:r>
            <a:r>
              <a:rPr lang="en-GB" dirty="0">
                <a:solidFill>
                  <a:srgbClr val="00B1EB"/>
                </a:solidFill>
              </a:rPr>
              <a:t> </a:t>
            </a:r>
            <a:r>
              <a:rPr lang="en-GB" dirty="0" err="1">
                <a:solidFill>
                  <a:srgbClr val="00B1EB"/>
                </a:solidFill>
              </a:rPr>
              <a:t>usuário</a:t>
            </a:r>
            <a:r>
              <a:rPr lang="en-GB" dirty="0">
                <a:solidFill>
                  <a:srgbClr val="00B1EB"/>
                </a:solidFill>
              </a:rPr>
              <a:t> e </a:t>
            </a:r>
            <a:r>
              <a:rPr lang="en-GB" dirty="0" err="1">
                <a:solidFill>
                  <a:srgbClr val="00B1EB"/>
                </a:solidFill>
              </a:rPr>
              <a:t>confirma</a:t>
            </a:r>
            <a:r>
              <a:rPr lang="en-GB" dirty="0">
                <a:solidFill>
                  <a:srgbClr val="00B1EB"/>
                </a:solidFill>
              </a:rPr>
              <a:t>;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 err="1">
                <a:solidFill>
                  <a:srgbClr val="00B1EB"/>
                </a:solidFill>
              </a:rPr>
              <a:t>Varejo</a:t>
            </a:r>
            <a:r>
              <a:rPr lang="en-GB" dirty="0">
                <a:solidFill>
                  <a:srgbClr val="00B1EB"/>
                </a:solidFill>
              </a:rPr>
              <a:t> </a:t>
            </a:r>
            <a:r>
              <a:rPr lang="en-GB" dirty="0" err="1">
                <a:solidFill>
                  <a:srgbClr val="00B1EB"/>
                </a:solidFill>
              </a:rPr>
              <a:t>informa</a:t>
            </a:r>
            <a:r>
              <a:rPr lang="en-GB" dirty="0">
                <a:solidFill>
                  <a:srgbClr val="00B1EB"/>
                </a:solidFill>
              </a:rPr>
              <a:t> a </a:t>
            </a:r>
            <a:r>
              <a:rPr lang="en-GB" dirty="0" err="1">
                <a:solidFill>
                  <a:srgbClr val="00B1EB"/>
                </a:solidFill>
              </a:rPr>
              <a:t>senha</a:t>
            </a:r>
            <a:r>
              <a:rPr lang="en-GB" dirty="0">
                <a:solidFill>
                  <a:srgbClr val="00B1EB"/>
                </a:solidFill>
              </a:rPr>
              <a:t> e </a:t>
            </a:r>
            <a:r>
              <a:rPr lang="en-GB" dirty="0" err="1">
                <a:solidFill>
                  <a:srgbClr val="00B1EB"/>
                </a:solidFill>
              </a:rPr>
              <a:t>confirma</a:t>
            </a:r>
            <a:r>
              <a:rPr lang="en-GB" dirty="0">
                <a:solidFill>
                  <a:srgbClr val="00B1EB"/>
                </a:solidFill>
              </a:rPr>
              <a:t>;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 err="1">
                <a:solidFill>
                  <a:srgbClr val="00B1EB"/>
                </a:solidFill>
              </a:rPr>
              <a:t>Varejo</a:t>
            </a:r>
            <a:r>
              <a:rPr lang="en-GB" dirty="0">
                <a:solidFill>
                  <a:srgbClr val="00B1EB"/>
                </a:solidFill>
              </a:rPr>
              <a:t> é </a:t>
            </a:r>
            <a:r>
              <a:rPr lang="en-GB" dirty="0" err="1">
                <a:solidFill>
                  <a:srgbClr val="00B1EB"/>
                </a:solidFill>
              </a:rPr>
              <a:t>logado</a:t>
            </a:r>
            <a:r>
              <a:rPr lang="en-GB" dirty="0">
                <a:solidFill>
                  <a:srgbClr val="00B1EB"/>
                </a:solidFill>
              </a:rPr>
              <a:t> </a:t>
            </a:r>
            <a:r>
              <a:rPr lang="en-GB" dirty="0" err="1">
                <a:solidFill>
                  <a:srgbClr val="00B1EB"/>
                </a:solidFill>
              </a:rPr>
              <a:t>automaticamente</a:t>
            </a:r>
            <a:r>
              <a:rPr lang="en-GB" dirty="0">
                <a:solidFill>
                  <a:srgbClr val="00B1EB"/>
                </a:solidFill>
              </a:rPr>
              <a:t>;</a:t>
            </a:r>
          </a:p>
          <a:p>
            <a:pPr marL="342900" indent="-342900" algn="ctr">
              <a:buFont typeface="Wingdings" panose="05000000000000000000" pitchFamily="2" charset="2"/>
              <a:buChar char="v"/>
            </a:pPr>
            <a:endParaRPr lang="en-GB" dirty="0">
              <a:solidFill>
                <a:srgbClr val="00B1EB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6CCCC0C3-B9AB-464A-A2F6-463D2B040D1C}"/>
              </a:ext>
            </a:extLst>
          </p:cNvPr>
          <p:cNvSpPr txBox="1"/>
          <p:nvPr/>
        </p:nvSpPr>
        <p:spPr>
          <a:xfrm>
            <a:off x="-1" y="4685043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00B1EB"/>
                </a:solidFill>
              </a:rPr>
              <a:t>Caso o varejo não lembre da sua senha, ele segue os seguintes passos:</a:t>
            </a:r>
            <a:endParaRPr lang="en-GB" dirty="0">
              <a:solidFill>
                <a:srgbClr val="00B1EB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D46061EC-DA04-4C10-B988-A7D68A59E612}"/>
              </a:ext>
            </a:extLst>
          </p:cNvPr>
          <p:cNvSpPr txBox="1"/>
          <p:nvPr/>
        </p:nvSpPr>
        <p:spPr>
          <a:xfrm>
            <a:off x="786808" y="5110700"/>
            <a:ext cx="114051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pt-BR" dirty="0">
                <a:solidFill>
                  <a:srgbClr val="00B1EB"/>
                </a:solidFill>
              </a:rPr>
              <a:t>Na seleção de usuário, varejo clica em “esqueci minha senha”;</a:t>
            </a:r>
            <a:endParaRPr lang="en-GB" dirty="0">
              <a:solidFill>
                <a:srgbClr val="00B1EB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 err="1">
                <a:solidFill>
                  <a:srgbClr val="00B1EB"/>
                </a:solidFill>
              </a:rPr>
              <a:t>Varejo</a:t>
            </a:r>
            <a:r>
              <a:rPr lang="en-GB" dirty="0">
                <a:solidFill>
                  <a:srgbClr val="00B1EB"/>
                </a:solidFill>
              </a:rPr>
              <a:t> </a:t>
            </a:r>
            <a:r>
              <a:rPr lang="en-GB" dirty="0" err="1">
                <a:solidFill>
                  <a:srgbClr val="00B1EB"/>
                </a:solidFill>
              </a:rPr>
              <a:t>escolhe</a:t>
            </a:r>
            <a:r>
              <a:rPr lang="en-GB" dirty="0">
                <a:solidFill>
                  <a:srgbClr val="00B1EB"/>
                </a:solidFill>
              </a:rPr>
              <a:t> se </a:t>
            </a:r>
            <a:r>
              <a:rPr lang="en-GB" dirty="0" err="1">
                <a:solidFill>
                  <a:srgbClr val="00B1EB"/>
                </a:solidFill>
              </a:rPr>
              <a:t>quer</a:t>
            </a:r>
            <a:r>
              <a:rPr lang="en-GB" dirty="0">
                <a:solidFill>
                  <a:srgbClr val="00B1EB"/>
                </a:solidFill>
              </a:rPr>
              <a:t> </a:t>
            </a:r>
            <a:r>
              <a:rPr lang="en-GB" dirty="0" err="1">
                <a:solidFill>
                  <a:srgbClr val="00B1EB"/>
                </a:solidFill>
              </a:rPr>
              <a:t>receber</a:t>
            </a:r>
            <a:r>
              <a:rPr lang="en-GB" dirty="0">
                <a:solidFill>
                  <a:srgbClr val="00B1EB"/>
                </a:solidFill>
              </a:rPr>
              <a:t> o token via e-mail </a:t>
            </a:r>
            <a:r>
              <a:rPr lang="en-GB" dirty="0" err="1">
                <a:solidFill>
                  <a:srgbClr val="00B1EB"/>
                </a:solidFill>
              </a:rPr>
              <a:t>ou</a:t>
            </a:r>
            <a:r>
              <a:rPr lang="en-GB" dirty="0">
                <a:solidFill>
                  <a:srgbClr val="00B1EB"/>
                </a:solidFill>
              </a:rPr>
              <a:t> </a:t>
            </a:r>
            <a:r>
              <a:rPr lang="en-GB" dirty="0" err="1">
                <a:solidFill>
                  <a:srgbClr val="00B1EB"/>
                </a:solidFill>
              </a:rPr>
              <a:t>celular</a:t>
            </a:r>
            <a:r>
              <a:rPr lang="en-GB" dirty="0">
                <a:solidFill>
                  <a:srgbClr val="00B1EB"/>
                </a:solidFill>
              </a:rPr>
              <a:t>;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 err="1">
                <a:solidFill>
                  <a:srgbClr val="00B1EB"/>
                </a:solidFill>
              </a:rPr>
              <a:t>Varejo</a:t>
            </a:r>
            <a:r>
              <a:rPr lang="en-GB" dirty="0">
                <a:solidFill>
                  <a:srgbClr val="00B1EB"/>
                </a:solidFill>
              </a:rPr>
              <a:t> </a:t>
            </a:r>
            <a:r>
              <a:rPr lang="en-GB" dirty="0" err="1">
                <a:solidFill>
                  <a:srgbClr val="00B1EB"/>
                </a:solidFill>
              </a:rPr>
              <a:t>seleciona</a:t>
            </a:r>
            <a:r>
              <a:rPr lang="en-GB" dirty="0">
                <a:solidFill>
                  <a:srgbClr val="00B1EB"/>
                </a:solidFill>
              </a:rPr>
              <a:t> </a:t>
            </a:r>
            <a:r>
              <a:rPr lang="en-GB" dirty="0" err="1">
                <a:solidFill>
                  <a:srgbClr val="00B1EB"/>
                </a:solidFill>
              </a:rPr>
              <a:t>seu</a:t>
            </a:r>
            <a:r>
              <a:rPr lang="en-GB" dirty="0">
                <a:solidFill>
                  <a:srgbClr val="00B1EB"/>
                </a:solidFill>
              </a:rPr>
              <a:t> e-mail </a:t>
            </a:r>
            <a:r>
              <a:rPr lang="en-GB" dirty="0" err="1">
                <a:solidFill>
                  <a:srgbClr val="00B1EB"/>
                </a:solidFill>
              </a:rPr>
              <a:t>ou</a:t>
            </a:r>
            <a:r>
              <a:rPr lang="en-GB" dirty="0">
                <a:solidFill>
                  <a:srgbClr val="00B1EB"/>
                </a:solidFill>
              </a:rPr>
              <a:t> </a:t>
            </a:r>
            <a:r>
              <a:rPr lang="en-GB" dirty="0" err="1">
                <a:solidFill>
                  <a:srgbClr val="00B1EB"/>
                </a:solidFill>
              </a:rPr>
              <a:t>celular</a:t>
            </a:r>
            <a:r>
              <a:rPr lang="en-GB" dirty="0">
                <a:solidFill>
                  <a:srgbClr val="00B1EB"/>
                </a:solidFill>
              </a:rPr>
              <a:t>;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 err="1">
                <a:solidFill>
                  <a:srgbClr val="00B1EB"/>
                </a:solidFill>
              </a:rPr>
              <a:t>Varejo</a:t>
            </a:r>
            <a:r>
              <a:rPr lang="en-GB" dirty="0">
                <a:solidFill>
                  <a:srgbClr val="00B1EB"/>
                </a:solidFill>
              </a:rPr>
              <a:t> </a:t>
            </a:r>
            <a:r>
              <a:rPr lang="en-GB" dirty="0" err="1">
                <a:solidFill>
                  <a:srgbClr val="00B1EB"/>
                </a:solidFill>
              </a:rPr>
              <a:t>recebe</a:t>
            </a:r>
            <a:r>
              <a:rPr lang="en-GB" dirty="0">
                <a:solidFill>
                  <a:srgbClr val="00B1EB"/>
                </a:solidFill>
              </a:rPr>
              <a:t> um token de 5 </a:t>
            </a:r>
            <a:r>
              <a:rPr lang="en-GB" dirty="0" err="1">
                <a:solidFill>
                  <a:srgbClr val="00B1EB"/>
                </a:solidFill>
              </a:rPr>
              <a:t>dígitos</a:t>
            </a:r>
            <a:r>
              <a:rPr lang="en-GB" dirty="0">
                <a:solidFill>
                  <a:srgbClr val="00B1EB"/>
                </a:solidFill>
              </a:rPr>
              <a:t> e </a:t>
            </a:r>
            <a:r>
              <a:rPr lang="en-GB" dirty="0" err="1">
                <a:solidFill>
                  <a:srgbClr val="00B1EB"/>
                </a:solidFill>
              </a:rPr>
              <a:t>confirma</a:t>
            </a:r>
            <a:r>
              <a:rPr lang="en-GB" dirty="0">
                <a:solidFill>
                  <a:srgbClr val="00B1EB"/>
                </a:solidFill>
              </a:rPr>
              <a:t> </a:t>
            </a:r>
            <a:r>
              <a:rPr lang="en-GB" dirty="0" err="1">
                <a:solidFill>
                  <a:srgbClr val="00B1EB"/>
                </a:solidFill>
              </a:rPr>
              <a:t>na</a:t>
            </a:r>
            <a:r>
              <a:rPr lang="en-GB" dirty="0">
                <a:solidFill>
                  <a:srgbClr val="00B1EB"/>
                </a:solidFill>
              </a:rPr>
              <a:t> </a:t>
            </a:r>
            <a:r>
              <a:rPr lang="en-GB" dirty="0" err="1">
                <a:solidFill>
                  <a:srgbClr val="00B1EB"/>
                </a:solidFill>
              </a:rPr>
              <a:t>plataforma</a:t>
            </a:r>
            <a:r>
              <a:rPr lang="en-GB" dirty="0">
                <a:solidFill>
                  <a:srgbClr val="00B1EB"/>
                </a:solidFill>
              </a:rPr>
              <a:t>;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 err="1">
                <a:solidFill>
                  <a:srgbClr val="00B1EB"/>
                </a:solidFill>
              </a:rPr>
              <a:t>Varejo</a:t>
            </a:r>
            <a:r>
              <a:rPr lang="en-GB" dirty="0">
                <a:solidFill>
                  <a:srgbClr val="00B1EB"/>
                </a:solidFill>
              </a:rPr>
              <a:t> </a:t>
            </a:r>
            <a:r>
              <a:rPr lang="en-GB" dirty="0" err="1">
                <a:solidFill>
                  <a:srgbClr val="00B1EB"/>
                </a:solidFill>
              </a:rPr>
              <a:t>configura</a:t>
            </a:r>
            <a:r>
              <a:rPr lang="en-GB" dirty="0">
                <a:solidFill>
                  <a:srgbClr val="00B1EB"/>
                </a:solidFill>
              </a:rPr>
              <a:t> </a:t>
            </a:r>
            <a:r>
              <a:rPr lang="en-GB" dirty="0" err="1">
                <a:solidFill>
                  <a:srgbClr val="00B1EB"/>
                </a:solidFill>
              </a:rPr>
              <a:t>uma</a:t>
            </a:r>
            <a:r>
              <a:rPr lang="en-GB" dirty="0">
                <a:solidFill>
                  <a:srgbClr val="00B1EB"/>
                </a:solidFill>
              </a:rPr>
              <a:t> nova </a:t>
            </a:r>
            <a:r>
              <a:rPr lang="en-GB" dirty="0" err="1">
                <a:solidFill>
                  <a:srgbClr val="00B1EB"/>
                </a:solidFill>
              </a:rPr>
              <a:t>senha</a:t>
            </a:r>
            <a:r>
              <a:rPr lang="en-GB" dirty="0">
                <a:solidFill>
                  <a:srgbClr val="00B1EB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47902967"/>
      </p:ext>
    </p:extLst>
  </p:cSld>
  <p:clrMapOvr>
    <a:masterClrMapping/>
  </p:clrMapOvr>
</p:sld>
</file>

<file path=ppt/theme/theme1.xml><?xml version="1.0" encoding="utf-8"?>
<a:theme xmlns:a="http://schemas.openxmlformats.org/drawingml/2006/main" name="1_BAT Co Template">
  <a:themeElements>
    <a:clrScheme name="BAT Corp - Basic Template">
      <a:dk1>
        <a:srgbClr val="000000"/>
      </a:dk1>
      <a:lt1>
        <a:srgbClr val="FFFFFF"/>
      </a:lt1>
      <a:dk2>
        <a:srgbClr val="0E2B63"/>
      </a:dk2>
      <a:lt2>
        <a:srgbClr val="FFFFFF"/>
      </a:lt2>
      <a:accent1>
        <a:srgbClr val="004F9F"/>
      </a:accent1>
      <a:accent2>
        <a:srgbClr val="00B1EB"/>
      </a:accent2>
      <a:accent3>
        <a:srgbClr val="EF7D00"/>
      </a:accent3>
      <a:accent4>
        <a:srgbClr val="FBBA00"/>
      </a:accent4>
      <a:accent5>
        <a:srgbClr val="AFCA0B"/>
      </a:accent5>
      <a:accent6>
        <a:srgbClr val="E72482"/>
      </a:accent6>
      <a:hlink>
        <a:srgbClr val="00B1EB"/>
      </a:hlink>
      <a:folHlink>
        <a:srgbClr val="00B1EB"/>
      </a:folHlink>
    </a:clrScheme>
    <a:fontScheme name="BAT Montserrat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09B089667C484BAEE3AA132A27CEF6" ma:contentTypeVersion="2" ma:contentTypeDescription="Create a new document." ma:contentTypeScope="" ma:versionID="280aa82462ded9bbe4007d9a9124fb23">
  <xsd:schema xmlns:xsd="http://www.w3.org/2001/XMLSchema" xmlns:xs="http://www.w3.org/2001/XMLSchema" xmlns:p="http://schemas.microsoft.com/office/2006/metadata/properties" xmlns:ns2="ed0cf4b0-e5ee-4629-b30d-b9f299871fae" targetNamespace="http://schemas.microsoft.com/office/2006/metadata/properties" ma:root="true" ma:fieldsID="1630813cb56a6f9f0ba711cbbb64da12" ns2:_="">
    <xsd:import namespace="ed0cf4b0-e5ee-4629-b30d-b9f299871f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0cf4b0-e5ee-4629-b30d-b9f299871f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E3FD244-F4F7-41DF-8900-D2D6C3365C6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2353AED-07D4-450B-BB18-0DBF86D9CE75}">
  <ds:schemaRefs>
    <ds:schemaRef ds:uri="ed0cf4b0-e5ee-4629-b30d-b9f299871fa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23D221D-1332-4E61-A7B7-E82B3580E96C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ed0cf4b0-e5ee-4629-b30d-b9f299871fae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2530</TotalTime>
  <Words>1132</Words>
  <Application>Microsoft Office PowerPoint</Application>
  <PresentationFormat>Widescreen</PresentationFormat>
  <Paragraphs>143</Paragraphs>
  <Slides>19</Slides>
  <Notes>16</Notes>
  <HiddenSlides>0</HiddenSlides>
  <MMClips>5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4" baseType="lpstr">
      <vt:lpstr>Calibri</vt:lpstr>
      <vt:lpstr>Montserrat</vt:lpstr>
      <vt:lpstr>Verdana</vt:lpstr>
      <vt:lpstr>Wingdings</vt:lpstr>
      <vt:lpstr>1_BAT Co Template</vt:lpstr>
      <vt:lpstr>All-In-One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PERGUNTAS?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Novo Conecta Lite  Status</dc:title>
  <dc:creator>Eduardo Silva</dc:creator>
  <cp:lastModifiedBy>Leonardo Sores Garcia</cp:lastModifiedBy>
  <cp:revision>2</cp:revision>
  <dcterms:created xsi:type="dcterms:W3CDTF">2021-03-12T13:21:38Z</dcterms:created>
  <dcterms:modified xsi:type="dcterms:W3CDTF">2022-09-15T16:38:46Z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0x0101001A09B089667C484BAEE3AA132A27CEF6</vt:lpwstr>
  </property>
</Properties>
</file>